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5"/>
  </p:notesMasterIdLst>
  <p:sldIdLst>
    <p:sldId id="256" r:id="rId2"/>
    <p:sldId id="351" r:id="rId3"/>
    <p:sldId id="762" r:id="rId4"/>
    <p:sldId id="807" r:id="rId5"/>
    <p:sldId id="746" r:id="rId6"/>
    <p:sldId id="761" r:id="rId7"/>
    <p:sldId id="786" r:id="rId8"/>
    <p:sldId id="805" r:id="rId9"/>
    <p:sldId id="764" r:id="rId10"/>
    <p:sldId id="788" r:id="rId11"/>
    <p:sldId id="790" r:id="rId12"/>
    <p:sldId id="791" r:id="rId13"/>
    <p:sldId id="787" r:id="rId14"/>
    <p:sldId id="766" r:id="rId15"/>
    <p:sldId id="767" r:id="rId16"/>
    <p:sldId id="406" r:id="rId17"/>
    <p:sldId id="793" r:id="rId18"/>
    <p:sldId id="436" r:id="rId19"/>
    <p:sldId id="795" r:id="rId20"/>
    <p:sldId id="794" r:id="rId21"/>
    <p:sldId id="792" r:id="rId22"/>
    <p:sldId id="387" r:id="rId23"/>
    <p:sldId id="298" r:id="rId24"/>
    <p:sldId id="303" r:id="rId25"/>
    <p:sldId id="299" r:id="rId26"/>
    <p:sldId id="306" r:id="rId27"/>
    <p:sldId id="305" r:id="rId28"/>
    <p:sldId id="302" r:id="rId29"/>
    <p:sldId id="297" r:id="rId30"/>
    <p:sldId id="769" r:id="rId31"/>
    <p:sldId id="770" r:id="rId32"/>
    <p:sldId id="771" r:id="rId33"/>
    <p:sldId id="772" r:id="rId34"/>
    <p:sldId id="773" r:id="rId35"/>
    <p:sldId id="774" r:id="rId36"/>
    <p:sldId id="775" r:id="rId37"/>
    <p:sldId id="796" r:id="rId38"/>
    <p:sldId id="776" r:id="rId39"/>
    <p:sldId id="777" r:id="rId40"/>
    <p:sldId id="780" r:id="rId41"/>
    <p:sldId id="778" r:id="rId42"/>
    <p:sldId id="781" r:id="rId43"/>
    <p:sldId id="783" r:id="rId44"/>
    <p:sldId id="409" r:id="rId45"/>
    <p:sldId id="410" r:id="rId46"/>
    <p:sldId id="414" r:id="rId47"/>
    <p:sldId id="443" r:id="rId48"/>
    <p:sldId id="451" r:id="rId49"/>
    <p:sldId id="802" r:id="rId50"/>
    <p:sldId id="801" r:id="rId51"/>
    <p:sldId id="803" r:id="rId52"/>
    <p:sldId id="804" r:id="rId53"/>
    <p:sldId id="800" r:id="rId54"/>
    <p:sldId id="799" r:id="rId55"/>
    <p:sldId id="784" r:id="rId56"/>
    <p:sldId id="419" r:id="rId57"/>
    <p:sldId id="416" r:id="rId58"/>
    <p:sldId id="417" r:id="rId59"/>
    <p:sldId id="420" r:id="rId60"/>
    <p:sldId id="418" r:id="rId61"/>
    <p:sldId id="422" r:id="rId62"/>
    <p:sldId id="421" r:id="rId63"/>
    <p:sldId id="386" r:id="rId64"/>
    <p:sldId id="355" r:id="rId65"/>
    <p:sldId id="388" r:id="rId66"/>
    <p:sldId id="372" r:id="rId67"/>
    <p:sldId id="336" r:id="rId68"/>
    <p:sldId id="342" r:id="rId69"/>
    <p:sldId id="345" r:id="rId70"/>
    <p:sldId id="344" r:id="rId71"/>
    <p:sldId id="343" r:id="rId72"/>
    <p:sldId id="346" r:id="rId73"/>
    <p:sldId id="338" r:id="rId74"/>
    <p:sldId id="347" r:id="rId75"/>
    <p:sldId id="348" r:id="rId76"/>
    <p:sldId id="349" r:id="rId77"/>
    <p:sldId id="340" r:id="rId78"/>
    <p:sldId id="785" r:id="rId79"/>
    <p:sldId id="390" r:id="rId80"/>
    <p:sldId id="454" r:id="rId81"/>
    <p:sldId id="797" r:id="rId82"/>
    <p:sldId id="798" r:id="rId83"/>
    <p:sldId id="389" r:id="rId84"/>
    <p:sldId id="452" r:id="rId85"/>
    <p:sldId id="457" r:id="rId86"/>
    <p:sldId id="423" r:id="rId87"/>
    <p:sldId id="453" r:id="rId88"/>
    <p:sldId id="424" r:id="rId89"/>
    <p:sldId id="425" r:id="rId90"/>
    <p:sldId id="426" r:id="rId91"/>
    <p:sldId id="458" r:id="rId92"/>
    <p:sldId id="431" r:id="rId93"/>
    <p:sldId id="748" r:id="rId94"/>
    <p:sldId id="392" r:id="rId95"/>
    <p:sldId id="395" r:id="rId96"/>
    <p:sldId id="396" r:id="rId97"/>
    <p:sldId id="467" r:id="rId98"/>
    <p:sldId id="758" r:id="rId99"/>
    <p:sldId id="750" r:id="rId100"/>
    <p:sldId id="401" r:id="rId101"/>
    <p:sldId id="469" r:id="rId102"/>
    <p:sldId id="751" r:id="rId103"/>
    <p:sldId id="752" r:id="rId104"/>
    <p:sldId id="754" r:id="rId105"/>
    <p:sldId id="753" r:id="rId106"/>
    <p:sldId id="756" r:id="rId107"/>
    <p:sldId id="757" r:id="rId108"/>
    <p:sldId id="809" r:id="rId109"/>
    <p:sldId id="808" r:id="rId110"/>
    <p:sldId id="429" r:id="rId111"/>
    <p:sldId id="430" r:id="rId112"/>
    <p:sldId id="464" r:id="rId113"/>
    <p:sldId id="749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203A591-FC4A-44B8-B337-CAE32D8E0DBE}">
          <p14:sldIdLst>
            <p14:sldId id="256"/>
            <p14:sldId id="351"/>
            <p14:sldId id="762"/>
            <p14:sldId id="807"/>
            <p14:sldId id="746"/>
            <p14:sldId id="761"/>
          </p14:sldIdLst>
        </p14:section>
        <p14:section name="static model + definitions" id="{390158B1-2DA7-45BF-84E1-DBE796C84173}">
          <p14:sldIdLst>
            <p14:sldId id="786"/>
            <p14:sldId id="805"/>
            <p14:sldId id="764"/>
            <p14:sldId id="788"/>
            <p14:sldId id="790"/>
            <p14:sldId id="791"/>
            <p14:sldId id="787"/>
            <p14:sldId id="766"/>
            <p14:sldId id="767"/>
            <p14:sldId id="406"/>
          </p14:sldIdLst>
        </p14:section>
        <p14:section name="dynamic model" id="{D7C6FE10-EDF9-4E6A-B2A2-6C0656A4D48F}">
          <p14:sldIdLst>
            <p14:sldId id="793"/>
            <p14:sldId id="436"/>
            <p14:sldId id="795"/>
            <p14:sldId id="794"/>
            <p14:sldId id="792"/>
            <p14:sldId id="387"/>
            <p14:sldId id="298"/>
            <p14:sldId id="303"/>
            <p14:sldId id="299"/>
            <p14:sldId id="306"/>
            <p14:sldId id="305"/>
            <p14:sldId id="302"/>
            <p14:sldId id="297"/>
            <p14:sldId id="769"/>
            <p14:sldId id="770"/>
            <p14:sldId id="771"/>
            <p14:sldId id="772"/>
            <p14:sldId id="773"/>
            <p14:sldId id="774"/>
            <p14:sldId id="775"/>
            <p14:sldId id="796"/>
            <p14:sldId id="776"/>
            <p14:sldId id="777"/>
            <p14:sldId id="780"/>
            <p14:sldId id="778"/>
            <p14:sldId id="781"/>
            <p14:sldId id="783"/>
            <p14:sldId id="409"/>
            <p14:sldId id="410"/>
            <p14:sldId id="414"/>
          </p14:sldIdLst>
        </p14:section>
        <p14:section name="limited information" id="{3CC74F95-F556-4A22-8647-32F0C9C2AE08}">
          <p14:sldIdLst>
            <p14:sldId id="443"/>
            <p14:sldId id="451"/>
            <p14:sldId id="802"/>
            <p14:sldId id="801"/>
            <p14:sldId id="803"/>
            <p14:sldId id="804"/>
            <p14:sldId id="800"/>
            <p14:sldId id="799"/>
            <p14:sldId id="784"/>
            <p14:sldId id="419"/>
            <p14:sldId id="416"/>
            <p14:sldId id="417"/>
            <p14:sldId id="420"/>
            <p14:sldId id="418"/>
            <p14:sldId id="422"/>
            <p14:sldId id="421"/>
            <p14:sldId id="386"/>
            <p14:sldId id="355"/>
            <p14:sldId id="388"/>
            <p14:sldId id="372"/>
            <p14:sldId id="336"/>
            <p14:sldId id="342"/>
            <p14:sldId id="345"/>
            <p14:sldId id="344"/>
            <p14:sldId id="343"/>
            <p14:sldId id="346"/>
            <p14:sldId id="338"/>
            <p14:sldId id="347"/>
            <p14:sldId id="348"/>
            <p14:sldId id="349"/>
            <p14:sldId id="340"/>
            <p14:sldId id="785"/>
          </p14:sldIdLst>
        </p14:section>
        <p14:section name="food rescue" id="{91F2446B-C184-4722-84CC-DADE1DE5BCBC}">
          <p14:sldIdLst>
            <p14:sldId id="390"/>
            <p14:sldId id="454"/>
            <p14:sldId id="797"/>
            <p14:sldId id="798"/>
            <p14:sldId id="389"/>
            <p14:sldId id="452"/>
            <p14:sldId id="457"/>
            <p14:sldId id="423"/>
            <p14:sldId id="453"/>
            <p14:sldId id="424"/>
            <p14:sldId id="425"/>
            <p14:sldId id="426"/>
            <p14:sldId id="458"/>
            <p14:sldId id="431"/>
            <p14:sldId id="748"/>
            <p14:sldId id="392"/>
            <p14:sldId id="395"/>
            <p14:sldId id="396"/>
            <p14:sldId id="467"/>
            <p14:sldId id="758"/>
            <p14:sldId id="750"/>
            <p14:sldId id="401"/>
            <p14:sldId id="469"/>
            <p14:sldId id="751"/>
            <p14:sldId id="752"/>
            <p14:sldId id="754"/>
            <p14:sldId id="753"/>
            <p14:sldId id="756"/>
            <p14:sldId id="757"/>
            <p14:sldId id="809"/>
            <p14:sldId id="808"/>
            <p14:sldId id="429"/>
            <p14:sldId id="430"/>
            <p14:sldId id="464"/>
            <p14:sldId id="7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622F"/>
    <a:srgbClr val="186221"/>
    <a:srgbClr val="134F1A"/>
    <a:srgbClr val="124F3F"/>
    <a:srgbClr val="F6DBE1"/>
    <a:srgbClr val="000000"/>
    <a:srgbClr val="F2CCCC"/>
    <a:srgbClr val="F3573D"/>
    <a:srgbClr val="5B9BD5"/>
    <a:srgbClr val="223F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E255BA-AA19-492B-BC9D-DC0268E98DDE}" v="2062" dt="2025-02-27T05:47:21.1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42" autoAdjust="0"/>
    <p:restoredTop sz="75424" autoAdjust="0"/>
  </p:normalViewPr>
  <p:slideViewPr>
    <p:cSldViewPr snapToGrid="0">
      <p:cViewPr varScale="1">
        <p:scale>
          <a:sx n="83" d="100"/>
          <a:sy n="83" d="100"/>
        </p:scale>
        <p:origin x="90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microsoft.com/office/2015/10/relationships/revisionInfo" Target="revisionInfo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ade, Gerdus" userId="15349777-206e-4d7a-8365-52131a346f04" providerId="ADAL" clId="{CCE255BA-AA19-492B-BC9D-DC0268E98DDE}"/>
    <pc:docChg chg="undo custSel addSld delSld modSld sldOrd modMainMaster modSection">
      <pc:chgData name="Benade, Gerdus" userId="15349777-206e-4d7a-8365-52131a346f04" providerId="ADAL" clId="{CCE255BA-AA19-492B-BC9D-DC0268E98DDE}" dt="2025-02-27T05:47:21.163" v="6730"/>
      <pc:docMkLst>
        <pc:docMk/>
      </pc:docMkLst>
      <pc:sldChg chg="mod modShow">
        <pc:chgData name="Benade, Gerdus" userId="15349777-206e-4d7a-8365-52131a346f04" providerId="ADAL" clId="{CCE255BA-AA19-492B-BC9D-DC0268E98DDE}" dt="2025-02-22T23:02:31.489" v="5102" actId="729"/>
        <pc:sldMkLst>
          <pc:docMk/>
          <pc:sldMk cId="882765168" sldId="297"/>
        </pc:sldMkLst>
      </pc:sldChg>
      <pc:sldChg chg="mod modShow">
        <pc:chgData name="Benade, Gerdus" userId="15349777-206e-4d7a-8365-52131a346f04" providerId="ADAL" clId="{CCE255BA-AA19-492B-BC9D-DC0268E98DDE}" dt="2025-02-22T23:02:31.489" v="5102" actId="729"/>
        <pc:sldMkLst>
          <pc:docMk/>
          <pc:sldMk cId="3598974163" sldId="298"/>
        </pc:sldMkLst>
      </pc:sldChg>
      <pc:sldChg chg="mod modShow">
        <pc:chgData name="Benade, Gerdus" userId="15349777-206e-4d7a-8365-52131a346f04" providerId="ADAL" clId="{CCE255BA-AA19-492B-BC9D-DC0268E98DDE}" dt="2025-02-22T23:02:31.489" v="5102" actId="729"/>
        <pc:sldMkLst>
          <pc:docMk/>
          <pc:sldMk cId="2740380970" sldId="299"/>
        </pc:sldMkLst>
      </pc:sldChg>
      <pc:sldChg chg="mod modShow">
        <pc:chgData name="Benade, Gerdus" userId="15349777-206e-4d7a-8365-52131a346f04" providerId="ADAL" clId="{CCE255BA-AA19-492B-BC9D-DC0268E98DDE}" dt="2025-02-22T23:02:31.489" v="5102" actId="729"/>
        <pc:sldMkLst>
          <pc:docMk/>
          <pc:sldMk cId="1134255365" sldId="302"/>
        </pc:sldMkLst>
      </pc:sldChg>
      <pc:sldChg chg="mod modShow">
        <pc:chgData name="Benade, Gerdus" userId="15349777-206e-4d7a-8365-52131a346f04" providerId="ADAL" clId="{CCE255BA-AA19-492B-BC9D-DC0268E98DDE}" dt="2025-02-22T23:02:31.489" v="5102" actId="729"/>
        <pc:sldMkLst>
          <pc:docMk/>
          <pc:sldMk cId="511964036" sldId="303"/>
        </pc:sldMkLst>
      </pc:sldChg>
      <pc:sldChg chg="mod modShow">
        <pc:chgData name="Benade, Gerdus" userId="15349777-206e-4d7a-8365-52131a346f04" providerId="ADAL" clId="{CCE255BA-AA19-492B-BC9D-DC0268E98DDE}" dt="2025-02-22T23:02:31.489" v="5102" actId="729"/>
        <pc:sldMkLst>
          <pc:docMk/>
          <pc:sldMk cId="4287530172" sldId="305"/>
        </pc:sldMkLst>
      </pc:sldChg>
      <pc:sldChg chg="mod modShow">
        <pc:chgData name="Benade, Gerdus" userId="15349777-206e-4d7a-8365-52131a346f04" providerId="ADAL" clId="{CCE255BA-AA19-492B-BC9D-DC0268E98DDE}" dt="2025-02-22T23:02:31.489" v="5102" actId="729"/>
        <pc:sldMkLst>
          <pc:docMk/>
          <pc:sldMk cId="1080250344" sldId="306"/>
        </pc:sldMkLst>
      </pc:sldChg>
      <pc:sldChg chg="mod modShow">
        <pc:chgData name="Benade, Gerdus" userId="15349777-206e-4d7a-8365-52131a346f04" providerId="ADAL" clId="{CCE255BA-AA19-492B-BC9D-DC0268E98DDE}" dt="2025-02-23T05:55:15.227" v="6081" actId="729"/>
        <pc:sldMkLst>
          <pc:docMk/>
          <pc:sldMk cId="3508885076" sldId="351"/>
        </pc:sldMkLst>
      </pc:sldChg>
      <pc:sldChg chg="addSp delSp modSp mod ord modAnim">
        <pc:chgData name="Benade, Gerdus" userId="15349777-206e-4d7a-8365-52131a346f04" providerId="ADAL" clId="{CCE255BA-AA19-492B-BC9D-DC0268E98DDE}" dt="2025-02-27T03:56:03.208" v="6567" actId="14100"/>
        <pc:sldMkLst>
          <pc:docMk/>
          <pc:sldMk cId="365307862" sldId="387"/>
        </pc:sldMkLst>
        <pc:grpChg chg="mod">
          <ac:chgData name="Benade, Gerdus" userId="15349777-206e-4d7a-8365-52131a346f04" providerId="ADAL" clId="{CCE255BA-AA19-492B-BC9D-DC0268E98DDE}" dt="2025-02-27T03:56:03.208" v="6567" actId="14100"/>
          <ac:grpSpMkLst>
            <pc:docMk/>
            <pc:sldMk cId="365307862" sldId="387"/>
            <ac:grpSpMk id="4" creationId="{1A2A9C53-6928-7F5F-E4FD-EC95E6154F6F}"/>
          </ac:grpSpMkLst>
        </pc:grpChg>
      </pc:sldChg>
      <pc:sldChg chg="addSp delSp modSp mod">
        <pc:chgData name="Benade, Gerdus" userId="15349777-206e-4d7a-8365-52131a346f04" providerId="ADAL" clId="{CCE255BA-AA19-492B-BC9D-DC0268E98DDE}" dt="2025-02-23T05:53:41.364" v="6067" actId="478"/>
        <pc:sldMkLst>
          <pc:docMk/>
          <pc:sldMk cId="1385049954" sldId="389"/>
        </pc:sldMkLst>
        <pc:picChg chg="add mod">
          <ac:chgData name="Benade, Gerdus" userId="15349777-206e-4d7a-8365-52131a346f04" providerId="ADAL" clId="{CCE255BA-AA19-492B-BC9D-DC0268E98DDE}" dt="2025-02-23T05:53:37.987" v="6066"/>
          <ac:picMkLst>
            <pc:docMk/>
            <pc:sldMk cId="1385049954" sldId="389"/>
            <ac:picMk id="5" creationId="{E04E9B5A-A50C-BD69-9D6D-4D04E192EB10}"/>
          </ac:picMkLst>
        </pc:picChg>
        <pc:cxnChg chg="mod">
          <ac:chgData name="Benade, Gerdus" userId="15349777-206e-4d7a-8365-52131a346f04" providerId="ADAL" clId="{CCE255BA-AA19-492B-BC9D-DC0268E98DDE}" dt="2025-02-23T05:53:41.364" v="6067" actId="478"/>
          <ac:cxnSpMkLst>
            <pc:docMk/>
            <pc:sldMk cId="1385049954" sldId="389"/>
            <ac:cxnSpMk id="11" creationId="{AE238A41-3882-D5BB-0B9A-96B7DA3DE170}"/>
          </ac:cxnSpMkLst>
        </pc:cxnChg>
      </pc:sldChg>
      <pc:sldChg chg="modAnim">
        <pc:chgData name="Benade, Gerdus" userId="15349777-206e-4d7a-8365-52131a346f04" providerId="ADAL" clId="{CCE255BA-AA19-492B-BC9D-DC0268E98DDE}" dt="2025-02-27T05:46:40.939" v="6727"/>
        <pc:sldMkLst>
          <pc:docMk/>
          <pc:sldMk cId="3356433343" sldId="395"/>
        </pc:sldMkLst>
      </pc:sldChg>
      <pc:sldChg chg="delSp modSp mod delAnim modAnim">
        <pc:chgData name="Benade, Gerdus" userId="15349777-206e-4d7a-8365-52131a346f04" providerId="ADAL" clId="{CCE255BA-AA19-492B-BC9D-DC0268E98DDE}" dt="2025-02-27T05:38:20.358" v="6695"/>
        <pc:sldMkLst>
          <pc:docMk/>
          <pc:sldMk cId="1186875607" sldId="406"/>
        </pc:sldMkLst>
        <pc:spChg chg="mod">
          <ac:chgData name="Benade, Gerdus" userId="15349777-206e-4d7a-8365-52131a346f04" providerId="ADAL" clId="{CCE255BA-AA19-492B-BC9D-DC0268E98DDE}" dt="2025-02-22T22:57:55.975" v="5049" actId="20577"/>
          <ac:spMkLst>
            <pc:docMk/>
            <pc:sldMk cId="1186875607" sldId="406"/>
            <ac:spMk id="7" creationId="{E4495D62-8EE9-446B-A0C2-40AD998A7902}"/>
          </ac:spMkLst>
        </pc:spChg>
        <pc:cxnChg chg="mod">
          <ac:chgData name="Benade, Gerdus" userId="15349777-206e-4d7a-8365-52131a346f04" providerId="ADAL" clId="{CCE255BA-AA19-492B-BC9D-DC0268E98DDE}" dt="2025-02-22T22:57:55.975" v="5049" actId="20577"/>
          <ac:cxnSpMkLst>
            <pc:docMk/>
            <pc:sldMk cId="1186875607" sldId="406"/>
            <ac:cxnSpMk id="9" creationId="{ADCFF867-9082-4F91-97AB-C4BAB11372B6}"/>
          </ac:cxnSpMkLst>
        </pc:cxnChg>
      </pc:sldChg>
      <pc:sldChg chg="mod modShow">
        <pc:chgData name="Benade, Gerdus" userId="15349777-206e-4d7a-8365-52131a346f04" providerId="ADAL" clId="{CCE255BA-AA19-492B-BC9D-DC0268E98DDE}" dt="2025-02-21T09:06:26.436" v="1539" actId="729"/>
        <pc:sldMkLst>
          <pc:docMk/>
          <pc:sldMk cId="784218667" sldId="410"/>
        </pc:sldMkLst>
      </pc:sldChg>
      <pc:sldChg chg="mod modShow">
        <pc:chgData name="Benade, Gerdus" userId="15349777-206e-4d7a-8365-52131a346f04" providerId="ADAL" clId="{CCE255BA-AA19-492B-BC9D-DC0268E98DDE}" dt="2025-02-21T09:06:22.498" v="1538" actId="729"/>
        <pc:sldMkLst>
          <pc:docMk/>
          <pc:sldMk cId="1936662759" sldId="414"/>
        </pc:sldMkLst>
      </pc:sldChg>
      <pc:sldChg chg="del">
        <pc:chgData name="Benade, Gerdus" userId="15349777-206e-4d7a-8365-52131a346f04" providerId="ADAL" clId="{CCE255BA-AA19-492B-BC9D-DC0268E98DDE}" dt="2025-02-23T05:13:19.155" v="5942" actId="47"/>
        <pc:sldMkLst>
          <pc:docMk/>
          <pc:sldMk cId="3246691920" sldId="415"/>
        </pc:sldMkLst>
      </pc:sldChg>
      <pc:sldChg chg="mod modShow modNotesTx">
        <pc:chgData name="Benade, Gerdus" userId="15349777-206e-4d7a-8365-52131a346f04" providerId="ADAL" clId="{CCE255BA-AA19-492B-BC9D-DC0268E98DDE}" dt="2025-02-22T07:34:55.948" v="3609" actId="729"/>
        <pc:sldMkLst>
          <pc:docMk/>
          <pc:sldMk cId="581903016" sldId="416"/>
        </pc:sldMkLst>
      </pc:sldChg>
      <pc:sldChg chg="mod modShow">
        <pc:chgData name="Benade, Gerdus" userId="15349777-206e-4d7a-8365-52131a346f04" providerId="ADAL" clId="{CCE255BA-AA19-492B-BC9D-DC0268E98DDE}" dt="2025-02-22T07:34:55.948" v="3609" actId="729"/>
        <pc:sldMkLst>
          <pc:docMk/>
          <pc:sldMk cId="3672217890" sldId="417"/>
        </pc:sldMkLst>
      </pc:sldChg>
      <pc:sldChg chg="addSp modSp mod ord modAnim modNotesTx">
        <pc:chgData name="Benade, Gerdus" userId="15349777-206e-4d7a-8365-52131a346f04" providerId="ADAL" clId="{CCE255BA-AA19-492B-BC9D-DC0268E98DDE}" dt="2025-02-23T06:18:44.167" v="6385" actId="207"/>
        <pc:sldMkLst>
          <pc:docMk/>
          <pc:sldMk cId="2503396961" sldId="419"/>
        </pc:sldMkLst>
        <pc:spChg chg="mod">
          <ac:chgData name="Benade, Gerdus" userId="15349777-206e-4d7a-8365-52131a346f04" providerId="ADAL" clId="{CCE255BA-AA19-492B-BC9D-DC0268E98DDE}" dt="2025-02-23T06:18:31.954" v="6384" actId="14100"/>
          <ac:spMkLst>
            <pc:docMk/>
            <pc:sldMk cId="2503396961" sldId="419"/>
            <ac:spMk id="4" creationId="{02FBDA51-8DFD-4F99-A2D8-54CACD4FCDF3}"/>
          </ac:spMkLst>
        </pc:spChg>
        <pc:spChg chg="add mod">
          <ac:chgData name="Benade, Gerdus" userId="15349777-206e-4d7a-8365-52131a346f04" providerId="ADAL" clId="{CCE255BA-AA19-492B-BC9D-DC0268E98DDE}" dt="2025-02-23T06:18:44.167" v="6385" actId="207"/>
          <ac:spMkLst>
            <pc:docMk/>
            <pc:sldMk cId="2503396961" sldId="419"/>
            <ac:spMk id="5" creationId="{A783EDFE-3C31-BF0D-13FC-FA10F725CB69}"/>
          </ac:spMkLst>
        </pc:spChg>
        <pc:spChg chg="mod">
          <ac:chgData name="Benade, Gerdus" userId="15349777-206e-4d7a-8365-52131a346f04" providerId="ADAL" clId="{CCE255BA-AA19-492B-BC9D-DC0268E98DDE}" dt="2025-02-23T06:18:08.323" v="6381" actId="20577"/>
          <ac:spMkLst>
            <pc:docMk/>
            <pc:sldMk cId="2503396961" sldId="419"/>
            <ac:spMk id="6" creationId="{EAC942FC-E3B4-D8AB-9CEC-D26ED4294D9A}"/>
          </ac:spMkLst>
        </pc:spChg>
      </pc:sldChg>
      <pc:sldChg chg="mod modShow">
        <pc:chgData name="Benade, Gerdus" userId="15349777-206e-4d7a-8365-52131a346f04" providerId="ADAL" clId="{CCE255BA-AA19-492B-BC9D-DC0268E98DDE}" dt="2025-02-22T07:34:55.948" v="3609" actId="729"/>
        <pc:sldMkLst>
          <pc:docMk/>
          <pc:sldMk cId="493545743" sldId="420"/>
        </pc:sldMkLst>
      </pc:sldChg>
      <pc:sldChg chg="mod modShow">
        <pc:chgData name="Benade, Gerdus" userId="15349777-206e-4d7a-8365-52131a346f04" providerId="ADAL" clId="{CCE255BA-AA19-492B-BC9D-DC0268E98DDE}" dt="2025-02-22T07:34:55.948" v="3609" actId="729"/>
        <pc:sldMkLst>
          <pc:docMk/>
          <pc:sldMk cId="1375649088" sldId="421"/>
        </pc:sldMkLst>
      </pc:sldChg>
      <pc:sldChg chg="addSp delSp modSp mod">
        <pc:chgData name="Benade, Gerdus" userId="15349777-206e-4d7a-8365-52131a346f04" providerId="ADAL" clId="{CCE255BA-AA19-492B-BC9D-DC0268E98DDE}" dt="2025-02-23T05:54:25.304" v="6075"/>
        <pc:sldMkLst>
          <pc:docMk/>
          <pc:sldMk cId="1598496762" sldId="424"/>
        </pc:sldMkLst>
        <pc:picChg chg="add mod">
          <ac:chgData name="Benade, Gerdus" userId="15349777-206e-4d7a-8365-52131a346f04" providerId="ADAL" clId="{CCE255BA-AA19-492B-BC9D-DC0268E98DDE}" dt="2025-02-23T05:54:25.304" v="6075"/>
          <ac:picMkLst>
            <pc:docMk/>
            <pc:sldMk cId="1598496762" sldId="424"/>
            <ac:picMk id="5" creationId="{E498179F-24DA-4C5B-55E4-B1C61AE8D000}"/>
          </ac:picMkLst>
        </pc:picChg>
        <pc:picChg chg="add mod">
          <ac:chgData name="Benade, Gerdus" userId="15349777-206e-4d7a-8365-52131a346f04" providerId="ADAL" clId="{CCE255BA-AA19-492B-BC9D-DC0268E98DDE}" dt="2025-02-23T05:54:25.304" v="6075"/>
          <ac:picMkLst>
            <pc:docMk/>
            <pc:sldMk cId="1598496762" sldId="424"/>
            <ac:picMk id="6" creationId="{091A2712-C59F-8E09-DDC4-FCD3C22B4638}"/>
          </ac:picMkLst>
        </pc:picChg>
        <pc:picChg chg="add mod">
          <ac:chgData name="Benade, Gerdus" userId="15349777-206e-4d7a-8365-52131a346f04" providerId="ADAL" clId="{CCE255BA-AA19-492B-BC9D-DC0268E98DDE}" dt="2025-02-23T05:54:25.304" v="6075"/>
          <ac:picMkLst>
            <pc:docMk/>
            <pc:sldMk cId="1598496762" sldId="424"/>
            <ac:picMk id="10" creationId="{24F08757-C825-915C-F0FD-51C0CC43A364}"/>
          </ac:picMkLst>
        </pc:picChg>
      </pc:sldChg>
      <pc:sldChg chg="addSp delSp modSp mod">
        <pc:chgData name="Benade, Gerdus" userId="15349777-206e-4d7a-8365-52131a346f04" providerId="ADAL" clId="{CCE255BA-AA19-492B-BC9D-DC0268E98DDE}" dt="2025-02-23T05:54:41.993" v="6078" actId="1076"/>
        <pc:sldMkLst>
          <pc:docMk/>
          <pc:sldMk cId="956194872" sldId="425"/>
        </pc:sldMkLst>
        <pc:spChg chg="mod">
          <ac:chgData name="Benade, Gerdus" userId="15349777-206e-4d7a-8365-52131a346f04" providerId="ADAL" clId="{CCE255BA-AA19-492B-BC9D-DC0268E98DDE}" dt="2025-02-23T05:54:41.993" v="6078" actId="1076"/>
          <ac:spMkLst>
            <pc:docMk/>
            <pc:sldMk cId="956194872" sldId="425"/>
            <ac:spMk id="14" creationId="{9C2AB5A1-F23A-9D34-E092-11D1A39A768B}"/>
          </ac:spMkLst>
        </pc:spChg>
        <pc:picChg chg="add mod">
          <ac:chgData name="Benade, Gerdus" userId="15349777-206e-4d7a-8365-52131a346f04" providerId="ADAL" clId="{CCE255BA-AA19-492B-BC9D-DC0268E98DDE}" dt="2025-02-23T05:54:33.039" v="6077"/>
          <ac:picMkLst>
            <pc:docMk/>
            <pc:sldMk cId="956194872" sldId="425"/>
            <ac:picMk id="11" creationId="{E58DB583-88F8-E8C3-A1D6-F0D8C778A762}"/>
          </ac:picMkLst>
        </pc:picChg>
        <pc:picChg chg="add mod">
          <ac:chgData name="Benade, Gerdus" userId="15349777-206e-4d7a-8365-52131a346f04" providerId="ADAL" clId="{CCE255BA-AA19-492B-BC9D-DC0268E98DDE}" dt="2025-02-23T05:54:33.039" v="6077"/>
          <ac:picMkLst>
            <pc:docMk/>
            <pc:sldMk cId="956194872" sldId="425"/>
            <ac:picMk id="15" creationId="{8949A541-79F9-3256-59D1-07C457C4DAD4}"/>
          </ac:picMkLst>
        </pc:picChg>
        <pc:picChg chg="add mod">
          <ac:chgData name="Benade, Gerdus" userId="15349777-206e-4d7a-8365-52131a346f04" providerId="ADAL" clId="{CCE255BA-AA19-492B-BC9D-DC0268E98DDE}" dt="2025-02-23T05:54:33.039" v="6077"/>
          <ac:picMkLst>
            <pc:docMk/>
            <pc:sldMk cId="956194872" sldId="425"/>
            <ac:picMk id="16" creationId="{C0906438-3BEE-03E3-7AF3-0EFE6443538D}"/>
          </ac:picMkLst>
        </pc:picChg>
      </pc:sldChg>
      <pc:sldChg chg="addSp delSp modSp mod">
        <pc:chgData name="Benade, Gerdus" userId="15349777-206e-4d7a-8365-52131a346f04" providerId="ADAL" clId="{CCE255BA-AA19-492B-BC9D-DC0268E98DDE}" dt="2025-02-23T05:54:53.044" v="6080"/>
        <pc:sldMkLst>
          <pc:docMk/>
          <pc:sldMk cId="114619220" sldId="426"/>
        </pc:sldMkLst>
        <pc:picChg chg="add mod">
          <ac:chgData name="Benade, Gerdus" userId="15349777-206e-4d7a-8365-52131a346f04" providerId="ADAL" clId="{CCE255BA-AA19-492B-BC9D-DC0268E98DDE}" dt="2025-02-23T05:54:53.044" v="6080"/>
          <ac:picMkLst>
            <pc:docMk/>
            <pc:sldMk cId="114619220" sldId="426"/>
            <ac:picMk id="5" creationId="{5EE8BB37-F0FA-781D-F9EE-391F99306894}"/>
          </ac:picMkLst>
        </pc:picChg>
        <pc:picChg chg="add mod">
          <ac:chgData name="Benade, Gerdus" userId="15349777-206e-4d7a-8365-52131a346f04" providerId="ADAL" clId="{CCE255BA-AA19-492B-BC9D-DC0268E98DDE}" dt="2025-02-23T05:54:53.044" v="6080"/>
          <ac:picMkLst>
            <pc:docMk/>
            <pc:sldMk cId="114619220" sldId="426"/>
            <ac:picMk id="6" creationId="{A5BF01B9-B78E-702D-1BEE-C69B29359A66}"/>
          </ac:picMkLst>
        </pc:picChg>
        <pc:picChg chg="add mod">
          <ac:chgData name="Benade, Gerdus" userId="15349777-206e-4d7a-8365-52131a346f04" providerId="ADAL" clId="{CCE255BA-AA19-492B-BC9D-DC0268E98DDE}" dt="2025-02-23T05:54:53.044" v="6080"/>
          <ac:picMkLst>
            <pc:docMk/>
            <pc:sldMk cId="114619220" sldId="426"/>
            <ac:picMk id="10" creationId="{EB023D70-4167-1AD1-F7FA-D4F5E2DFF1C5}"/>
          </ac:picMkLst>
        </pc:picChg>
      </pc:sldChg>
      <pc:sldChg chg="addSp delSp modSp del mod">
        <pc:chgData name="Benade, Gerdus" userId="15349777-206e-4d7a-8365-52131a346f04" providerId="ADAL" clId="{CCE255BA-AA19-492B-BC9D-DC0268E98DDE}" dt="2025-02-22T23:09:23.189" v="5254" actId="47"/>
        <pc:sldMkLst>
          <pc:docMk/>
          <pc:sldMk cId="2024593110" sldId="435"/>
        </pc:sldMkLst>
      </pc:sldChg>
      <pc:sldChg chg="addSp delSp modSp mod delAnim">
        <pc:chgData name="Benade, Gerdus" userId="15349777-206e-4d7a-8365-52131a346f04" providerId="ADAL" clId="{CCE255BA-AA19-492B-BC9D-DC0268E98DDE}" dt="2025-02-23T06:03:25.749" v="6114" actId="20577"/>
        <pc:sldMkLst>
          <pc:docMk/>
          <pc:sldMk cId="4060631759" sldId="436"/>
        </pc:sldMkLst>
        <pc:spChg chg="mod">
          <ac:chgData name="Benade, Gerdus" userId="15349777-206e-4d7a-8365-52131a346f04" providerId="ADAL" clId="{CCE255BA-AA19-492B-BC9D-DC0268E98DDE}" dt="2025-02-23T06:03:25.749" v="6114" actId="20577"/>
          <ac:spMkLst>
            <pc:docMk/>
            <pc:sldMk cId="4060631759" sldId="436"/>
            <ac:spMk id="3" creationId="{80E3E261-07E5-46CE-84D4-A8B784B63B16}"/>
          </ac:spMkLst>
        </pc:spChg>
        <pc:graphicFrameChg chg="mod modGraphic">
          <ac:chgData name="Benade, Gerdus" userId="15349777-206e-4d7a-8365-52131a346f04" providerId="ADAL" clId="{CCE255BA-AA19-492B-BC9D-DC0268E98DDE}" dt="2025-02-22T23:12:03.437" v="5290"/>
          <ac:graphicFrameMkLst>
            <pc:docMk/>
            <pc:sldMk cId="4060631759" sldId="436"/>
            <ac:graphicFrameMk id="10" creationId="{C87EE3F6-D905-6861-5858-D53025805B1D}"/>
          </ac:graphicFrameMkLst>
        </pc:graphicFrameChg>
        <pc:picChg chg="mod">
          <ac:chgData name="Benade, Gerdus" userId="15349777-206e-4d7a-8365-52131a346f04" providerId="ADAL" clId="{CCE255BA-AA19-492B-BC9D-DC0268E98DDE}" dt="2025-02-22T23:08:23.068" v="5247" actId="14100"/>
          <ac:picMkLst>
            <pc:docMk/>
            <pc:sldMk cId="4060631759" sldId="436"/>
            <ac:picMk id="4" creationId="{6A74D340-4397-4A04-AA9B-77784177D1ED}"/>
          </ac:picMkLst>
        </pc:picChg>
        <pc:picChg chg="add mod">
          <ac:chgData name="Benade, Gerdus" userId="15349777-206e-4d7a-8365-52131a346f04" providerId="ADAL" clId="{CCE255BA-AA19-492B-BC9D-DC0268E98DDE}" dt="2025-02-22T23:06:10.921" v="5178"/>
          <ac:picMkLst>
            <pc:docMk/>
            <pc:sldMk cId="4060631759" sldId="436"/>
            <ac:picMk id="7" creationId="{DA0EA72C-9A5F-E72D-DB91-961EEEF8CD1C}"/>
          </ac:picMkLst>
        </pc:picChg>
        <pc:picChg chg="add mod">
          <ac:chgData name="Benade, Gerdus" userId="15349777-206e-4d7a-8365-52131a346f04" providerId="ADAL" clId="{CCE255BA-AA19-492B-BC9D-DC0268E98DDE}" dt="2025-02-22T23:06:10.921" v="5178"/>
          <ac:picMkLst>
            <pc:docMk/>
            <pc:sldMk cId="4060631759" sldId="436"/>
            <ac:picMk id="8" creationId="{E9020EBE-D319-D8D4-A473-4CD5D8CDBE6C}"/>
          </ac:picMkLst>
        </pc:picChg>
        <pc:picChg chg="mod">
          <ac:chgData name="Benade, Gerdus" userId="15349777-206e-4d7a-8365-52131a346f04" providerId="ADAL" clId="{CCE255BA-AA19-492B-BC9D-DC0268E98DDE}" dt="2025-02-22T23:08:19.453" v="5246" actId="1076"/>
          <ac:picMkLst>
            <pc:docMk/>
            <pc:sldMk cId="4060631759" sldId="436"/>
            <ac:picMk id="11" creationId="{FC79AB8A-B48E-5C3B-6667-A288020CE4AA}"/>
          </ac:picMkLst>
        </pc:picChg>
      </pc:sldChg>
      <pc:sldChg chg="addSp delSp modSp del mod">
        <pc:chgData name="Benade, Gerdus" userId="15349777-206e-4d7a-8365-52131a346f04" providerId="ADAL" clId="{CCE255BA-AA19-492B-BC9D-DC0268E98DDE}" dt="2025-02-22T23:11:24.741" v="5280" actId="47"/>
        <pc:sldMkLst>
          <pc:docMk/>
          <pc:sldMk cId="742032511" sldId="437"/>
        </pc:sldMkLst>
      </pc:sldChg>
      <pc:sldChg chg="addSp delSp modSp del mod">
        <pc:chgData name="Benade, Gerdus" userId="15349777-206e-4d7a-8365-52131a346f04" providerId="ADAL" clId="{CCE255BA-AA19-492B-BC9D-DC0268E98DDE}" dt="2025-02-22T23:09:53.199" v="5261" actId="47"/>
        <pc:sldMkLst>
          <pc:docMk/>
          <pc:sldMk cId="3818748801" sldId="438"/>
        </pc:sldMkLst>
      </pc:sldChg>
      <pc:sldChg chg="addSp delSp modSp del mod">
        <pc:chgData name="Benade, Gerdus" userId="15349777-206e-4d7a-8365-52131a346f04" providerId="ADAL" clId="{CCE255BA-AA19-492B-BC9D-DC0268E98DDE}" dt="2025-02-22T23:11:05.881" v="5274" actId="47"/>
        <pc:sldMkLst>
          <pc:docMk/>
          <pc:sldMk cId="3994724383" sldId="439"/>
        </pc:sldMkLst>
      </pc:sldChg>
      <pc:sldChg chg="addSp delSp modSp del mod">
        <pc:chgData name="Benade, Gerdus" userId="15349777-206e-4d7a-8365-52131a346f04" providerId="ADAL" clId="{CCE255BA-AA19-492B-BC9D-DC0268E98DDE}" dt="2025-02-22T23:10:16.766" v="5264" actId="47"/>
        <pc:sldMkLst>
          <pc:docMk/>
          <pc:sldMk cId="1955784086" sldId="440"/>
        </pc:sldMkLst>
      </pc:sldChg>
      <pc:sldChg chg="addSp delSp modSp del mod">
        <pc:chgData name="Benade, Gerdus" userId="15349777-206e-4d7a-8365-52131a346f04" providerId="ADAL" clId="{CCE255BA-AA19-492B-BC9D-DC0268E98DDE}" dt="2025-02-22T23:10:14.881" v="5263" actId="47"/>
        <pc:sldMkLst>
          <pc:docMk/>
          <pc:sldMk cId="4197400312" sldId="441"/>
        </pc:sldMkLst>
      </pc:sldChg>
      <pc:sldChg chg="addSp delSp modSp del mod">
        <pc:chgData name="Benade, Gerdus" userId="15349777-206e-4d7a-8365-52131a346f04" providerId="ADAL" clId="{CCE255BA-AA19-492B-BC9D-DC0268E98DDE}" dt="2025-02-22T23:10:10.491" v="5262" actId="47"/>
        <pc:sldMkLst>
          <pc:docMk/>
          <pc:sldMk cId="3308751496" sldId="442"/>
        </pc:sldMkLst>
      </pc:sldChg>
      <pc:sldChg chg="mod modShow">
        <pc:chgData name="Benade, Gerdus" userId="15349777-206e-4d7a-8365-52131a346f04" providerId="ADAL" clId="{CCE255BA-AA19-492B-BC9D-DC0268E98DDE}" dt="2025-02-22T06:43:32.038" v="2752" actId="729"/>
        <pc:sldMkLst>
          <pc:docMk/>
          <pc:sldMk cId="2259841864" sldId="443"/>
        </pc:sldMkLst>
      </pc:sldChg>
      <pc:sldChg chg="del">
        <pc:chgData name="Benade, Gerdus" userId="15349777-206e-4d7a-8365-52131a346f04" providerId="ADAL" clId="{CCE255BA-AA19-492B-BC9D-DC0268E98DDE}" dt="2025-02-23T05:13:19.155" v="5942" actId="47"/>
        <pc:sldMkLst>
          <pc:docMk/>
          <pc:sldMk cId="2014262758" sldId="444"/>
        </pc:sldMkLst>
      </pc:sldChg>
      <pc:sldChg chg="del">
        <pc:chgData name="Benade, Gerdus" userId="15349777-206e-4d7a-8365-52131a346f04" providerId="ADAL" clId="{CCE255BA-AA19-492B-BC9D-DC0268E98DDE}" dt="2025-02-23T05:13:19.155" v="5942" actId="47"/>
        <pc:sldMkLst>
          <pc:docMk/>
          <pc:sldMk cId="3898500669" sldId="445"/>
        </pc:sldMkLst>
      </pc:sldChg>
      <pc:sldChg chg="addSp delSp modSp del mod">
        <pc:chgData name="Benade, Gerdus" userId="15349777-206e-4d7a-8365-52131a346f04" providerId="ADAL" clId="{CCE255BA-AA19-492B-BC9D-DC0268E98DDE}" dt="2025-02-27T05:34:13.790" v="6679" actId="2696"/>
        <pc:sldMkLst>
          <pc:docMk/>
          <pc:sldMk cId="3198450373" sldId="446"/>
        </pc:sldMkLst>
      </pc:sldChg>
      <pc:sldChg chg="del">
        <pc:chgData name="Benade, Gerdus" userId="15349777-206e-4d7a-8365-52131a346f04" providerId="ADAL" clId="{CCE255BA-AA19-492B-BC9D-DC0268E98DDE}" dt="2025-02-23T05:13:19.155" v="5942" actId="47"/>
        <pc:sldMkLst>
          <pc:docMk/>
          <pc:sldMk cId="3197464847" sldId="447"/>
        </pc:sldMkLst>
      </pc:sldChg>
      <pc:sldChg chg="del">
        <pc:chgData name="Benade, Gerdus" userId="15349777-206e-4d7a-8365-52131a346f04" providerId="ADAL" clId="{CCE255BA-AA19-492B-BC9D-DC0268E98DDE}" dt="2025-02-23T05:13:19.155" v="5942" actId="47"/>
        <pc:sldMkLst>
          <pc:docMk/>
          <pc:sldMk cId="2841801318" sldId="448"/>
        </pc:sldMkLst>
      </pc:sldChg>
      <pc:sldChg chg="del">
        <pc:chgData name="Benade, Gerdus" userId="15349777-206e-4d7a-8365-52131a346f04" providerId="ADAL" clId="{CCE255BA-AA19-492B-BC9D-DC0268E98DDE}" dt="2025-02-23T05:13:19.155" v="5942" actId="47"/>
        <pc:sldMkLst>
          <pc:docMk/>
          <pc:sldMk cId="4265978120" sldId="449"/>
        </pc:sldMkLst>
      </pc:sldChg>
      <pc:sldChg chg="addSp modSp mod modAnim">
        <pc:chgData name="Benade, Gerdus" userId="15349777-206e-4d7a-8365-52131a346f04" providerId="ADAL" clId="{CCE255BA-AA19-492B-BC9D-DC0268E98DDE}" dt="2025-02-23T06:11:05.765" v="6135"/>
        <pc:sldMkLst>
          <pc:docMk/>
          <pc:sldMk cId="1074398845" sldId="451"/>
        </pc:sldMkLst>
        <pc:spChg chg="mod">
          <ac:chgData name="Benade, Gerdus" userId="15349777-206e-4d7a-8365-52131a346f04" providerId="ADAL" clId="{CCE255BA-AA19-492B-BC9D-DC0268E98DDE}" dt="2025-02-22T23:26:38.657" v="5547" actId="207"/>
          <ac:spMkLst>
            <pc:docMk/>
            <pc:sldMk cId="1074398845" sldId="451"/>
            <ac:spMk id="2" creationId="{B19F7A62-E069-4A74-803F-ABFCCDE7930E}"/>
          </ac:spMkLst>
        </pc:spChg>
        <pc:spChg chg="mod">
          <ac:chgData name="Benade, Gerdus" userId="15349777-206e-4d7a-8365-52131a346f04" providerId="ADAL" clId="{CCE255BA-AA19-492B-BC9D-DC0268E98DDE}" dt="2025-02-22T23:27:51.437" v="5555" actId="6549"/>
          <ac:spMkLst>
            <pc:docMk/>
            <pc:sldMk cId="1074398845" sldId="451"/>
            <ac:spMk id="3" creationId="{80E3E261-07E5-46CE-84D4-A8B784B63B16}"/>
          </ac:spMkLst>
        </pc:spChg>
        <pc:picChg chg="add mod">
          <ac:chgData name="Benade, Gerdus" userId="15349777-206e-4d7a-8365-52131a346f04" providerId="ADAL" clId="{CCE255BA-AA19-492B-BC9D-DC0268E98DDE}" dt="2025-02-22T23:25:36.916" v="5506"/>
          <ac:picMkLst>
            <pc:docMk/>
            <pc:sldMk cId="1074398845" sldId="451"/>
            <ac:picMk id="9" creationId="{81DBCCFD-85B9-9491-454C-A2B6D42E4864}"/>
          </ac:picMkLst>
        </pc:picChg>
        <pc:picChg chg="add mod">
          <ac:chgData name="Benade, Gerdus" userId="15349777-206e-4d7a-8365-52131a346f04" providerId="ADAL" clId="{CCE255BA-AA19-492B-BC9D-DC0268E98DDE}" dt="2025-02-22T23:25:59.001" v="5510" actId="1076"/>
          <ac:picMkLst>
            <pc:docMk/>
            <pc:sldMk cId="1074398845" sldId="451"/>
            <ac:picMk id="10" creationId="{031DF6EB-DD9D-68F4-77BB-CE8BEEBB0D31}"/>
          </ac:picMkLst>
        </pc:picChg>
      </pc:sldChg>
      <pc:sldChg chg="addSp delSp modSp mod">
        <pc:chgData name="Benade, Gerdus" userId="15349777-206e-4d7a-8365-52131a346f04" providerId="ADAL" clId="{CCE255BA-AA19-492B-BC9D-DC0268E98DDE}" dt="2025-02-23T05:53:33.037" v="6065" actId="207"/>
        <pc:sldMkLst>
          <pc:docMk/>
          <pc:sldMk cId="3043295047" sldId="452"/>
        </pc:sldMkLst>
        <pc:picChg chg="add mod">
          <ac:chgData name="Benade, Gerdus" userId="15349777-206e-4d7a-8365-52131a346f04" providerId="ADAL" clId="{CCE255BA-AA19-492B-BC9D-DC0268E98DDE}" dt="2025-02-23T05:52:59" v="6058" actId="1076"/>
          <ac:picMkLst>
            <pc:docMk/>
            <pc:sldMk cId="3043295047" sldId="452"/>
            <ac:picMk id="10" creationId="{344887A0-1AEB-0547-1F60-035891DEAEE5}"/>
          </ac:picMkLst>
        </pc:picChg>
        <pc:picChg chg="add mod">
          <ac:chgData name="Benade, Gerdus" userId="15349777-206e-4d7a-8365-52131a346f04" providerId="ADAL" clId="{CCE255BA-AA19-492B-BC9D-DC0268E98DDE}" dt="2025-02-23T05:52:49.809" v="6056" actId="1076"/>
          <ac:picMkLst>
            <pc:docMk/>
            <pc:sldMk cId="3043295047" sldId="452"/>
            <ac:picMk id="11" creationId="{EAB7241D-7729-7C87-8660-FDA80217691C}"/>
          </ac:picMkLst>
        </pc:picChg>
        <pc:picChg chg="add mod">
          <ac:chgData name="Benade, Gerdus" userId="15349777-206e-4d7a-8365-52131a346f04" providerId="ADAL" clId="{CCE255BA-AA19-492B-BC9D-DC0268E98DDE}" dt="2025-02-23T05:53:33.037" v="6065" actId="207"/>
          <ac:picMkLst>
            <pc:docMk/>
            <pc:sldMk cId="3043295047" sldId="452"/>
            <ac:picMk id="12" creationId="{AED7D7AC-7E59-6D17-065D-8882F386DF54}"/>
          </ac:picMkLst>
        </pc:picChg>
      </pc:sldChg>
      <pc:sldChg chg="addSp delSp modSp mod">
        <pc:chgData name="Benade, Gerdus" userId="15349777-206e-4d7a-8365-52131a346f04" providerId="ADAL" clId="{CCE255BA-AA19-492B-BC9D-DC0268E98DDE}" dt="2025-02-23T05:54:16.847" v="6073"/>
        <pc:sldMkLst>
          <pc:docMk/>
          <pc:sldMk cId="2119340271" sldId="453"/>
        </pc:sldMkLst>
        <pc:picChg chg="add mod">
          <ac:chgData name="Benade, Gerdus" userId="15349777-206e-4d7a-8365-52131a346f04" providerId="ADAL" clId="{CCE255BA-AA19-492B-BC9D-DC0268E98DDE}" dt="2025-02-23T05:54:16.847" v="6073"/>
          <ac:picMkLst>
            <pc:docMk/>
            <pc:sldMk cId="2119340271" sldId="453"/>
            <ac:picMk id="4" creationId="{2DAA9AD7-F866-C7C3-EB0C-A4CB18C4C91A}"/>
          </ac:picMkLst>
        </pc:picChg>
        <pc:picChg chg="add mod">
          <ac:chgData name="Benade, Gerdus" userId="15349777-206e-4d7a-8365-52131a346f04" providerId="ADAL" clId="{CCE255BA-AA19-492B-BC9D-DC0268E98DDE}" dt="2025-02-23T05:54:16.847" v="6073"/>
          <ac:picMkLst>
            <pc:docMk/>
            <pc:sldMk cId="2119340271" sldId="453"/>
            <ac:picMk id="5" creationId="{814FEEB6-C1E7-0113-CD59-2D18720DF642}"/>
          </ac:picMkLst>
        </pc:picChg>
        <pc:picChg chg="add mod">
          <ac:chgData name="Benade, Gerdus" userId="15349777-206e-4d7a-8365-52131a346f04" providerId="ADAL" clId="{CCE255BA-AA19-492B-BC9D-DC0268E98DDE}" dt="2025-02-23T05:54:16.847" v="6073"/>
          <ac:picMkLst>
            <pc:docMk/>
            <pc:sldMk cId="2119340271" sldId="453"/>
            <ac:picMk id="6" creationId="{219D3438-DBCD-0E20-5B5B-C2C81E59D6C3}"/>
          </ac:picMkLst>
        </pc:picChg>
      </pc:sldChg>
      <pc:sldChg chg="addSp modSp mod modShow">
        <pc:chgData name="Benade, Gerdus" userId="15349777-206e-4d7a-8365-52131a346f04" providerId="ADAL" clId="{CCE255BA-AA19-492B-BC9D-DC0268E98DDE}" dt="2025-02-23T04:30:43.251" v="5855" actId="729"/>
        <pc:sldMkLst>
          <pc:docMk/>
          <pc:sldMk cId="2867344331" sldId="454"/>
        </pc:sldMkLst>
        <pc:picChg chg="add mod">
          <ac:chgData name="Benade, Gerdus" userId="15349777-206e-4d7a-8365-52131a346f04" providerId="ADAL" clId="{CCE255BA-AA19-492B-BC9D-DC0268E98DDE}" dt="2025-02-23T04:26:42.636" v="5809" actId="27614"/>
          <ac:picMkLst>
            <pc:docMk/>
            <pc:sldMk cId="2867344331" sldId="454"/>
            <ac:picMk id="5" creationId="{B139DF6D-9974-DDCD-0E5E-1E7190882F09}"/>
          </ac:picMkLst>
        </pc:picChg>
      </pc:sldChg>
      <pc:sldChg chg="addSp delSp modSp mod">
        <pc:chgData name="Benade, Gerdus" userId="15349777-206e-4d7a-8365-52131a346f04" providerId="ADAL" clId="{CCE255BA-AA19-492B-BC9D-DC0268E98DDE}" dt="2025-02-23T05:54:09.303" v="6071"/>
        <pc:sldMkLst>
          <pc:docMk/>
          <pc:sldMk cId="821136934" sldId="457"/>
        </pc:sldMkLst>
        <pc:picChg chg="add mod">
          <ac:chgData name="Benade, Gerdus" userId="15349777-206e-4d7a-8365-52131a346f04" providerId="ADAL" clId="{CCE255BA-AA19-492B-BC9D-DC0268E98DDE}" dt="2025-02-23T05:54:09.303" v="6071"/>
          <ac:picMkLst>
            <pc:docMk/>
            <pc:sldMk cId="821136934" sldId="457"/>
            <ac:picMk id="5" creationId="{53F56947-4A2A-CE3B-DE89-D15FB40A297F}"/>
          </ac:picMkLst>
        </pc:picChg>
        <pc:picChg chg="add mod">
          <ac:chgData name="Benade, Gerdus" userId="15349777-206e-4d7a-8365-52131a346f04" providerId="ADAL" clId="{CCE255BA-AA19-492B-BC9D-DC0268E98DDE}" dt="2025-02-23T05:54:09.303" v="6071"/>
          <ac:picMkLst>
            <pc:docMk/>
            <pc:sldMk cId="821136934" sldId="457"/>
            <ac:picMk id="6" creationId="{84DBAE8A-8932-E7D9-0DD6-9012BFD91925}"/>
          </ac:picMkLst>
        </pc:picChg>
        <pc:picChg chg="add mod">
          <ac:chgData name="Benade, Gerdus" userId="15349777-206e-4d7a-8365-52131a346f04" providerId="ADAL" clId="{CCE255BA-AA19-492B-BC9D-DC0268E98DDE}" dt="2025-02-23T05:54:09.303" v="6071"/>
          <ac:picMkLst>
            <pc:docMk/>
            <pc:sldMk cId="821136934" sldId="457"/>
            <ac:picMk id="11" creationId="{06313BA4-5C94-DCF8-F8A7-5BFEC50EEE21}"/>
          </ac:picMkLst>
        </pc:picChg>
      </pc:sldChg>
      <pc:sldChg chg="modSp mod modClrScheme chgLayout">
        <pc:chgData name="Benade, Gerdus" userId="15349777-206e-4d7a-8365-52131a346f04" providerId="ADAL" clId="{CCE255BA-AA19-492B-BC9D-DC0268E98DDE}" dt="2025-02-23T06:48:08.874" v="6405" actId="700"/>
        <pc:sldMkLst>
          <pc:docMk/>
          <pc:sldMk cId="872711550" sldId="746"/>
        </pc:sldMkLst>
        <pc:spChg chg="mod ord">
          <ac:chgData name="Benade, Gerdus" userId="15349777-206e-4d7a-8365-52131a346f04" providerId="ADAL" clId="{CCE255BA-AA19-492B-BC9D-DC0268E98DDE}" dt="2025-02-23T06:48:08.874" v="6405" actId="700"/>
          <ac:spMkLst>
            <pc:docMk/>
            <pc:sldMk cId="872711550" sldId="746"/>
            <ac:spMk id="2" creationId="{62880BB2-F22F-8043-D2D8-877556C2AC0D}"/>
          </ac:spMkLst>
        </pc:spChg>
        <pc:spChg chg="mod ord">
          <ac:chgData name="Benade, Gerdus" userId="15349777-206e-4d7a-8365-52131a346f04" providerId="ADAL" clId="{CCE255BA-AA19-492B-BC9D-DC0268E98DDE}" dt="2025-02-23T06:48:08.874" v="6405" actId="700"/>
          <ac:spMkLst>
            <pc:docMk/>
            <pc:sldMk cId="872711550" sldId="746"/>
            <ac:spMk id="3" creationId="{14683A20-3309-44C9-5C8C-53B9ED6A38EA}"/>
          </ac:spMkLst>
        </pc:spChg>
        <pc:spChg chg="mod ord">
          <ac:chgData name="Benade, Gerdus" userId="15349777-206e-4d7a-8365-52131a346f04" providerId="ADAL" clId="{CCE255BA-AA19-492B-BC9D-DC0268E98DDE}" dt="2025-02-23T06:48:08.874" v="6405" actId="700"/>
          <ac:spMkLst>
            <pc:docMk/>
            <pc:sldMk cId="872711550" sldId="746"/>
            <ac:spMk id="4" creationId="{10F9AF80-F6AC-8ECD-B1BB-6F64D81A07B5}"/>
          </ac:spMkLst>
        </pc:spChg>
      </pc:sldChg>
      <pc:sldChg chg="modSp mod">
        <pc:chgData name="Benade, Gerdus" userId="15349777-206e-4d7a-8365-52131a346f04" providerId="ADAL" clId="{CCE255BA-AA19-492B-BC9D-DC0268E98DDE}" dt="2025-02-23T05:05:35.954" v="5869" actId="20577"/>
        <pc:sldMkLst>
          <pc:docMk/>
          <pc:sldMk cId="2745479231" sldId="748"/>
        </pc:sldMkLst>
        <pc:spChg chg="mod">
          <ac:chgData name="Benade, Gerdus" userId="15349777-206e-4d7a-8365-52131a346f04" providerId="ADAL" clId="{CCE255BA-AA19-492B-BC9D-DC0268E98DDE}" dt="2025-02-23T05:05:35.954" v="5869" actId="20577"/>
          <ac:spMkLst>
            <pc:docMk/>
            <pc:sldMk cId="2745479231" sldId="748"/>
            <ac:spMk id="2" creationId="{B71FEA7B-4BF4-C47F-BB55-15294510C9FA}"/>
          </ac:spMkLst>
        </pc:spChg>
      </pc:sldChg>
      <pc:sldChg chg="modSp mod">
        <pc:chgData name="Benade, Gerdus" userId="15349777-206e-4d7a-8365-52131a346f04" providerId="ADAL" clId="{CCE255BA-AA19-492B-BC9D-DC0268E98DDE}" dt="2025-02-27T05:31:18.496" v="6599" actId="20577"/>
        <pc:sldMkLst>
          <pc:docMk/>
          <pc:sldMk cId="3730684017" sldId="757"/>
        </pc:sldMkLst>
        <pc:spChg chg="mod">
          <ac:chgData name="Benade, Gerdus" userId="15349777-206e-4d7a-8365-52131a346f04" providerId="ADAL" clId="{CCE255BA-AA19-492B-BC9D-DC0268E98DDE}" dt="2025-02-27T05:31:18.496" v="6599" actId="20577"/>
          <ac:spMkLst>
            <pc:docMk/>
            <pc:sldMk cId="3730684017" sldId="757"/>
            <ac:spMk id="3" creationId="{7479B06D-B931-70A5-26DC-30EEFC6CD4AE}"/>
          </ac:spMkLst>
        </pc:spChg>
      </pc:sldChg>
      <pc:sldChg chg="modAnim">
        <pc:chgData name="Benade, Gerdus" userId="15349777-206e-4d7a-8365-52131a346f04" providerId="ADAL" clId="{CCE255BA-AA19-492B-BC9D-DC0268E98DDE}" dt="2025-02-27T05:47:21.163" v="6730"/>
        <pc:sldMkLst>
          <pc:docMk/>
          <pc:sldMk cId="1180487288" sldId="758"/>
        </pc:sldMkLst>
      </pc:sldChg>
      <pc:sldChg chg="mod modShow">
        <pc:chgData name="Benade, Gerdus" userId="15349777-206e-4d7a-8365-52131a346f04" providerId="ADAL" clId="{CCE255BA-AA19-492B-BC9D-DC0268E98DDE}" dt="2025-02-21T18:56:58.606" v="1601" actId="729"/>
        <pc:sldMkLst>
          <pc:docMk/>
          <pc:sldMk cId="2599741416" sldId="761"/>
        </pc:sldMkLst>
      </pc:sldChg>
      <pc:sldChg chg="addSp delSp modSp mod modAnim">
        <pc:chgData name="Benade, Gerdus" userId="15349777-206e-4d7a-8365-52131a346f04" providerId="ADAL" clId="{CCE255BA-AA19-492B-BC9D-DC0268E98DDE}" dt="2025-02-27T03:55:13.878" v="6564"/>
        <pc:sldMkLst>
          <pc:docMk/>
          <pc:sldMk cId="67759624" sldId="762"/>
        </pc:sldMkLst>
        <pc:spChg chg="ord">
          <ac:chgData name="Benade, Gerdus" userId="15349777-206e-4d7a-8365-52131a346f04" providerId="ADAL" clId="{CCE255BA-AA19-492B-BC9D-DC0268E98DDE}" dt="2025-02-27T03:47:23.728" v="6454" actId="167"/>
          <ac:spMkLst>
            <pc:docMk/>
            <pc:sldMk cId="67759624" sldId="762"/>
            <ac:spMk id="2" creationId="{00000000-0000-0000-0000-000000000000}"/>
          </ac:spMkLst>
        </pc:spChg>
        <pc:spChg chg="del">
          <ac:chgData name="Benade, Gerdus" userId="15349777-206e-4d7a-8365-52131a346f04" providerId="ADAL" clId="{CCE255BA-AA19-492B-BC9D-DC0268E98DDE}" dt="2025-02-27T03:49:09.248" v="6466" actId="478"/>
          <ac:spMkLst>
            <pc:docMk/>
            <pc:sldMk cId="67759624" sldId="762"/>
            <ac:spMk id="12" creationId="{F7E27C71-6B96-8204-56F4-EFC1CDAA5AF7}"/>
          </ac:spMkLst>
        </pc:spChg>
        <pc:spChg chg="add mod">
          <ac:chgData name="Benade, Gerdus" userId="15349777-206e-4d7a-8365-52131a346f04" providerId="ADAL" clId="{CCE255BA-AA19-492B-BC9D-DC0268E98DDE}" dt="2025-02-27T03:53:20.982" v="6544" actId="1076"/>
          <ac:spMkLst>
            <pc:docMk/>
            <pc:sldMk cId="67759624" sldId="762"/>
            <ac:spMk id="39" creationId="{B1496C49-9A5A-6173-0FCD-541019F3B0AE}"/>
          </ac:spMkLst>
        </pc:spChg>
        <pc:spChg chg="add mod">
          <ac:chgData name="Benade, Gerdus" userId="15349777-206e-4d7a-8365-52131a346f04" providerId="ADAL" clId="{CCE255BA-AA19-492B-BC9D-DC0268E98DDE}" dt="2025-02-27T03:53:27.851" v="6548" actId="1037"/>
          <ac:spMkLst>
            <pc:docMk/>
            <pc:sldMk cId="67759624" sldId="762"/>
            <ac:spMk id="40" creationId="{E2CF57BB-DE33-6FBC-600B-228B41EBF6F6}"/>
          </ac:spMkLst>
        </pc:spChg>
        <pc:spChg chg="add mod">
          <ac:chgData name="Benade, Gerdus" userId="15349777-206e-4d7a-8365-52131a346f04" providerId="ADAL" clId="{CCE255BA-AA19-492B-BC9D-DC0268E98DDE}" dt="2025-02-27T03:53:35.352" v="6552" actId="1037"/>
          <ac:spMkLst>
            <pc:docMk/>
            <pc:sldMk cId="67759624" sldId="762"/>
            <ac:spMk id="41" creationId="{88B07119-85AF-B6FE-17A0-F845571EC01F}"/>
          </ac:spMkLst>
        </pc:spChg>
        <pc:spChg chg="add mod">
          <ac:chgData name="Benade, Gerdus" userId="15349777-206e-4d7a-8365-52131a346f04" providerId="ADAL" clId="{CCE255BA-AA19-492B-BC9D-DC0268E98DDE}" dt="2025-02-27T03:53:39.292" v="6553" actId="403"/>
          <ac:spMkLst>
            <pc:docMk/>
            <pc:sldMk cId="67759624" sldId="762"/>
            <ac:spMk id="42" creationId="{8BFB224C-72F7-6B38-157A-38FFD987DDFF}"/>
          </ac:spMkLst>
        </pc:spChg>
        <pc:spChg chg="add mod">
          <ac:chgData name="Benade, Gerdus" userId="15349777-206e-4d7a-8365-52131a346f04" providerId="ADAL" clId="{CCE255BA-AA19-492B-BC9D-DC0268E98DDE}" dt="2025-02-27T03:53:42.422" v="6554" actId="403"/>
          <ac:spMkLst>
            <pc:docMk/>
            <pc:sldMk cId="67759624" sldId="762"/>
            <ac:spMk id="43" creationId="{57DEADD1-A7C8-5DC0-2D78-9B9BB49D64F8}"/>
          </ac:spMkLst>
        </pc:spChg>
        <pc:picChg chg="add del mod">
          <ac:chgData name="Benade, Gerdus" userId="15349777-206e-4d7a-8365-52131a346f04" providerId="ADAL" clId="{CCE255BA-AA19-492B-BC9D-DC0268E98DDE}" dt="2025-02-27T03:27:16.689" v="6435" actId="478"/>
          <ac:picMkLst>
            <pc:docMk/>
            <pc:sldMk cId="67759624" sldId="762"/>
            <ac:picMk id="4" creationId="{33461B6D-19F4-6050-B5B7-15918A906D48}"/>
          </ac:picMkLst>
        </pc:picChg>
        <pc:picChg chg="add del mod">
          <ac:chgData name="Benade, Gerdus" userId="15349777-206e-4d7a-8365-52131a346f04" providerId="ADAL" clId="{CCE255BA-AA19-492B-BC9D-DC0268E98DDE}" dt="2025-02-27T03:49:21.685" v="6467" actId="478"/>
          <ac:picMkLst>
            <pc:docMk/>
            <pc:sldMk cId="67759624" sldId="762"/>
            <ac:picMk id="6" creationId="{6906EC7D-4428-5517-1D43-65FC00114963}"/>
          </ac:picMkLst>
        </pc:picChg>
        <pc:picChg chg="del mod">
          <ac:chgData name="Benade, Gerdus" userId="15349777-206e-4d7a-8365-52131a346f04" providerId="ADAL" clId="{CCE255BA-AA19-492B-BC9D-DC0268E98DDE}" dt="2025-02-27T03:54:45.651" v="6562" actId="478"/>
          <ac:picMkLst>
            <pc:docMk/>
            <pc:sldMk cId="67759624" sldId="762"/>
            <ac:picMk id="8" creationId="{72DFFDCD-0268-E282-B007-A158EDAAAB57}"/>
          </ac:picMkLst>
        </pc:picChg>
        <pc:picChg chg="del mod">
          <ac:chgData name="Benade, Gerdus" userId="15349777-206e-4d7a-8365-52131a346f04" providerId="ADAL" clId="{CCE255BA-AA19-492B-BC9D-DC0268E98DDE}" dt="2025-02-27T03:51:39.266" v="6500" actId="478"/>
          <ac:picMkLst>
            <pc:docMk/>
            <pc:sldMk cId="67759624" sldId="762"/>
            <ac:picMk id="10" creationId="{7146B000-E909-9381-CE47-8D9C3DF82D50}"/>
          </ac:picMkLst>
        </pc:picChg>
        <pc:picChg chg="add mod">
          <ac:chgData name="Benade, Gerdus" userId="15349777-206e-4d7a-8365-52131a346f04" providerId="ADAL" clId="{CCE255BA-AA19-492B-BC9D-DC0268E98DDE}" dt="2025-02-27T03:49:36.923" v="6470" actId="1076"/>
          <ac:picMkLst>
            <pc:docMk/>
            <pc:sldMk cId="67759624" sldId="762"/>
            <ac:picMk id="13" creationId="{91FA73E6-46F8-E06B-367E-E14FB1C046C8}"/>
          </ac:picMkLst>
        </pc:picChg>
        <pc:picChg chg="del mod">
          <ac:chgData name="Benade, Gerdus" userId="15349777-206e-4d7a-8365-52131a346f04" providerId="ADAL" clId="{CCE255BA-AA19-492B-BC9D-DC0268E98DDE}" dt="2025-02-27T03:47:14.195" v="6450" actId="478"/>
          <ac:picMkLst>
            <pc:docMk/>
            <pc:sldMk cId="67759624" sldId="762"/>
            <ac:picMk id="15" creationId="{937A3843-6BA1-65BC-01CB-54B4C0202F18}"/>
          </ac:picMkLst>
        </pc:picChg>
        <pc:picChg chg="del mod">
          <ac:chgData name="Benade, Gerdus" userId="15349777-206e-4d7a-8365-52131a346f04" providerId="ADAL" clId="{CCE255BA-AA19-492B-BC9D-DC0268E98DDE}" dt="2025-02-27T03:51:39.266" v="6500" actId="478"/>
          <ac:picMkLst>
            <pc:docMk/>
            <pc:sldMk cId="67759624" sldId="762"/>
            <ac:picMk id="16" creationId="{FB88C529-83CB-2092-0063-AF81DE11DEFB}"/>
          </ac:picMkLst>
        </pc:picChg>
        <pc:picChg chg="add del mod">
          <ac:chgData name="Benade, Gerdus" userId="15349777-206e-4d7a-8365-52131a346f04" providerId="ADAL" clId="{CCE255BA-AA19-492B-BC9D-DC0268E98DDE}" dt="2025-02-27T03:51:39.266" v="6500" actId="478"/>
          <ac:picMkLst>
            <pc:docMk/>
            <pc:sldMk cId="67759624" sldId="762"/>
            <ac:picMk id="18" creationId="{A8CAA544-85E0-6A39-FE56-E2B6EC78D86A}"/>
          </ac:picMkLst>
        </pc:picChg>
        <pc:picChg chg="mod">
          <ac:chgData name="Benade, Gerdus" userId="15349777-206e-4d7a-8365-52131a346f04" providerId="ADAL" clId="{CCE255BA-AA19-492B-BC9D-DC0268E98DDE}" dt="2025-02-27T03:50:52.094" v="6491" actId="1076"/>
          <ac:picMkLst>
            <pc:docMk/>
            <pc:sldMk cId="67759624" sldId="762"/>
            <ac:picMk id="20" creationId="{6FB00E23-D2DA-A2C8-9FF5-792A41B4AA0C}"/>
          </ac:picMkLst>
        </pc:picChg>
        <pc:picChg chg="add del mod">
          <ac:chgData name="Benade, Gerdus" userId="15349777-206e-4d7a-8365-52131a346f04" providerId="ADAL" clId="{CCE255BA-AA19-492B-BC9D-DC0268E98DDE}" dt="2025-02-27T03:51:39.266" v="6500" actId="478"/>
          <ac:picMkLst>
            <pc:docMk/>
            <pc:sldMk cId="67759624" sldId="762"/>
            <ac:picMk id="22" creationId="{9D355415-0CA8-D11D-83C4-E89998E91AFF}"/>
          </ac:picMkLst>
        </pc:picChg>
        <pc:picChg chg="mod">
          <ac:chgData name="Benade, Gerdus" userId="15349777-206e-4d7a-8365-52131a346f04" providerId="ADAL" clId="{CCE255BA-AA19-492B-BC9D-DC0268E98DDE}" dt="2025-02-27T03:52:49.542" v="6536" actId="1076"/>
          <ac:picMkLst>
            <pc:docMk/>
            <pc:sldMk cId="67759624" sldId="762"/>
            <ac:picMk id="24" creationId="{69F749B3-E8A7-3A9E-ADB8-98BE9B0EA5E1}"/>
          </ac:picMkLst>
        </pc:picChg>
        <pc:picChg chg="add del mod">
          <ac:chgData name="Benade, Gerdus" userId="15349777-206e-4d7a-8365-52131a346f04" providerId="ADAL" clId="{CCE255BA-AA19-492B-BC9D-DC0268E98DDE}" dt="2025-02-27T03:51:39.266" v="6500" actId="478"/>
          <ac:picMkLst>
            <pc:docMk/>
            <pc:sldMk cId="67759624" sldId="762"/>
            <ac:picMk id="26" creationId="{81F03074-6982-7F84-1EAD-C01E4EAFEFF7}"/>
          </ac:picMkLst>
        </pc:picChg>
        <pc:picChg chg="add mod">
          <ac:chgData name="Benade, Gerdus" userId="15349777-206e-4d7a-8365-52131a346f04" providerId="ADAL" clId="{CCE255BA-AA19-492B-BC9D-DC0268E98DDE}" dt="2025-02-27T03:51:00.531" v="6493" actId="1076"/>
          <ac:picMkLst>
            <pc:docMk/>
            <pc:sldMk cId="67759624" sldId="762"/>
            <ac:picMk id="28" creationId="{89013F10-9E0F-C236-A609-CCD055D1AEAA}"/>
          </ac:picMkLst>
        </pc:picChg>
        <pc:picChg chg="add del mod">
          <ac:chgData name="Benade, Gerdus" userId="15349777-206e-4d7a-8365-52131a346f04" providerId="ADAL" clId="{CCE255BA-AA19-492B-BC9D-DC0268E98DDE}" dt="2025-02-27T03:51:39.266" v="6500" actId="478"/>
          <ac:picMkLst>
            <pc:docMk/>
            <pc:sldMk cId="67759624" sldId="762"/>
            <ac:picMk id="30" creationId="{E2EE2D28-F954-1D34-36E4-5324FCD936BD}"/>
          </ac:picMkLst>
        </pc:picChg>
        <pc:picChg chg="mod">
          <ac:chgData name="Benade, Gerdus" userId="15349777-206e-4d7a-8365-52131a346f04" providerId="ADAL" clId="{CCE255BA-AA19-492B-BC9D-DC0268E98DDE}" dt="2025-02-27T03:51:26.699" v="6498" actId="1076"/>
          <ac:picMkLst>
            <pc:docMk/>
            <pc:sldMk cId="67759624" sldId="762"/>
            <ac:picMk id="32" creationId="{D1732D68-6D6F-F437-A359-37E075D0F807}"/>
          </ac:picMkLst>
        </pc:picChg>
        <pc:picChg chg="add del mod">
          <ac:chgData name="Benade, Gerdus" userId="15349777-206e-4d7a-8365-52131a346f04" providerId="ADAL" clId="{CCE255BA-AA19-492B-BC9D-DC0268E98DDE}" dt="2025-02-27T03:51:39.266" v="6500" actId="478"/>
          <ac:picMkLst>
            <pc:docMk/>
            <pc:sldMk cId="67759624" sldId="762"/>
            <ac:picMk id="34" creationId="{0AAB5267-4256-958D-1B0D-08ACC0B7B481}"/>
          </ac:picMkLst>
        </pc:picChg>
        <pc:picChg chg="add del mod">
          <ac:chgData name="Benade, Gerdus" userId="15349777-206e-4d7a-8365-52131a346f04" providerId="ADAL" clId="{CCE255BA-AA19-492B-BC9D-DC0268E98DDE}" dt="2025-02-27T03:51:39.266" v="6500" actId="478"/>
          <ac:picMkLst>
            <pc:docMk/>
            <pc:sldMk cId="67759624" sldId="762"/>
            <ac:picMk id="36" creationId="{54D44488-2D25-24A0-DE75-9FD121C75118}"/>
          </ac:picMkLst>
        </pc:picChg>
        <pc:picChg chg="add mod">
          <ac:chgData name="Benade, Gerdus" userId="15349777-206e-4d7a-8365-52131a346f04" providerId="ADAL" clId="{CCE255BA-AA19-492B-BC9D-DC0268E98DDE}" dt="2025-02-27T03:51:33.260" v="6499" actId="1076"/>
          <ac:picMkLst>
            <pc:docMk/>
            <pc:sldMk cId="67759624" sldId="762"/>
            <ac:picMk id="38" creationId="{91709A25-DC82-7098-32B2-DF163ABC77EF}"/>
          </ac:picMkLst>
        </pc:picChg>
        <pc:picChg chg="del">
          <ac:chgData name="Benade, Gerdus" userId="15349777-206e-4d7a-8365-52131a346f04" providerId="ADAL" clId="{CCE255BA-AA19-492B-BC9D-DC0268E98DDE}" dt="2025-02-27T03:48:27.885" v="6462" actId="478"/>
          <ac:picMkLst>
            <pc:docMk/>
            <pc:sldMk cId="67759624" sldId="762"/>
            <ac:picMk id="1026" creationId="{1A150085-6E7A-653D-8A7A-B362572DE6C3}"/>
          </ac:picMkLst>
        </pc:picChg>
      </pc:sldChg>
      <pc:sldChg chg="addSp delSp modSp mod ord">
        <pc:chgData name="Benade, Gerdus" userId="15349777-206e-4d7a-8365-52131a346f04" providerId="ADAL" clId="{CCE255BA-AA19-492B-BC9D-DC0268E98DDE}" dt="2025-02-23T05:57:38.438" v="6084" actId="20577"/>
        <pc:sldMkLst>
          <pc:docMk/>
          <pc:sldMk cId="80964013" sldId="764"/>
        </pc:sldMkLst>
        <pc:spChg chg="mod">
          <ac:chgData name="Benade, Gerdus" userId="15349777-206e-4d7a-8365-52131a346f04" providerId="ADAL" clId="{CCE255BA-AA19-492B-BC9D-DC0268E98DDE}" dt="2025-02-22T19:11:54.486" v="3994" actId="20577"/>
          <ac:spMkLst>
            <pc:docMk/>
            <pc:sldMk cId="80964013" sldId="764"/>
            <ac:spMk id="2" creationId="{0C7D6F0C-5AF2-2A0E-3FCF-81339B907010}"/>
          </ac:spMkLst>
        </pc:spChg>
        <pc:spChg chg="mod">
          <ac:chgData name="Benade, Gerdus" userId="15349777-206e-4d7a-8365-52131a346f04" providerId="ADAL" clId="{CCE255BA-AA19-492B-BC9D-DC0268E98DDE}" dt="2025-02-23T05:57:38.438" v="6084" actId="20577"/>
          <ac:spMkLst>
            <pc:docMk/>
            <pc:sldMk cId="80964013" sldId="764"/>
            <ac:spMk id="3" creationId="{5A8813E6-B3C0-3E53-1647-881FEAC7F38B}"/>
          </ac:spMkLst>
        </pc:spChg>
        <pc:graphicFrameChg chg="add mod modGraphic">
          <ac:chgData name="Benade, Gerdus" userId="15349777-206e-4d7a-8365-52131a346f04" providerId="ADAL" clId="{CCE255BA-AA19-492B-BC9D-DC0268E98DDE}" dt="2025-02-22T19:14:57.680" v="4126" actId="207"/>
          <ac:graphicFrameMkLst>
            <pc:docMk/>
            <pc:sldMk cId="80964013" sldId="764"/>
            <ac:graphicFrameMk id="4" creationId="{16EA21C8-9233-8F9F-D1DD-E80F659C655F}"/>
          </ac:graphicFrameMkLst>
        </pc:graphicFrameChg>
        <pc:picChg chg="add mod">
          <ac:chgData name="Benade, Gerdus" userId="15349777-206e-4d7a-8365-52131a346f04" providerId="ADAL" clId="{CCE255BA-AA19-492B-BC9D-DC0268E98DDE}" dt="2025-02-22T19:08:33.340" v="3834" actId="1037"/>
          <ac:picMkLst>
            <pc:docMk/>
            <pc:sldMk cId="80964013" sldId="764"/>
            <ac:picMk id="6" creationId="{DAB5099C-59D4-5CFB-9791-6A336BCBBB2A}"/>
          </ac:picMkLst>
        </pc:picChg>
        <pc:picChg chg="add mod">
          <ac:chgData name="Benade, Gerdus" userId="15349777-206e-4d7a-8365-52131a346f04" providerId="ADAL" clId="{CCE255BA-AA19-492B-BC9D-DC0268E98DDE}" dt="2025-02-22T19:08:29.298" v="3824" actId="1037"/>
          <ac:picMkLst>
            <pc:docMk/>
            <pc:sldMk cId="80964013" sldId="764"/>
            <ac:picMk id="9" creationId="{637535AC-691C-098F-7E8C-4648223AAD81}"/>
          </ac:picMkLst>
        </pc:picChg>
        <pc:picChg chg="add mod">
          <ac:chgData name="Benade, Gerdus" userId="15349777-206e-4d7a-8365-52131a346f04" providerId="ADAL" clId="{CCE255BA-AA19-492B-BC9D-DC0268E98DDE}" dt="2025-02-22T19:08:40.087" v="3867" actId="1037"/>
          <ac:picMkLst>
            <pc:docMk/>
            <pc:sldMk cId="80964013" sldId="764"/>
            <ac:picMk id="10" creationId="{1B85B29A-9B6B-E48D-1255-1BF9103B5382}"/>
          </ac:picMkLst>
        </pc:picChg>
        <pc:picChg chg="add mod">
          <ac:chgData name="Benade, Gerdus" userId="15349777-206e-4d7a-8365-52131a346f04" providerId="ADAL" clId="{CCE255BA-AA19-492B-BC9D-DC0268E98DDE}" dt="2025-02-22T19:06:47.114" v="3748" actId="1076"/>
          <ac:picMkLst>
            <pc:docMk/>
            <pc:sldMk cId="80964013" sldId="764"/>
            <ac:picMk id="12" creationId="{3E59C94F-02D1-F51D-2F3A-A146D7AE0DEA}"/>
          </ac:picMkLst>
        </pc:picChg>
        <pc:picChg chg="add mod">
          <ac:chgData name="Benade, Gerdus" userId="15349777-206e-4d7a-8365-52131a346f04" providerId="ADAL" clId="{CCE255BA-AA19-492B-BC9D-DC0268E98DDE}" dt="2025-02-22T19:06:47.114" v="3748" actId="1076"/>
          <ac:picMkLst>
            <pc:docMk/>
            <pc:sldMk cId="80964013" sldId="764"/>
            <ac:picMk id="13" creationId="{F7ADE095-DA4B-5A77-78C4-1C14BA97FB22}"/>
          </ac:picMkLst>
        </pc:picChg>
      </pc:sldChg>
      <pc:sldChg chg="del">
        <pc:chgData name="Benade, Gerdus" userId="15349777-206e-4d7a-8365-52131a346f04" providerId="ADAL" clId="{CCE255BA-AA19-492B-BC9D-DC0268E98DDE}" dt="2025-02-22T19:18:48.118" v="4159" actId="47"/>
        <pc:sldMkLst>
          <pc:docMk/>
          <pc:sldMk cId="1235802558" sldId="765"/>
        </pc:sldMkLst>
      </pc:sldChg>
      <pc:sldChg chg="addSp delSp modSp mod modAnim">
        <pc:chgData name="Benade, Gerdus" userId="15349777-206e-4d7a-8365-52131a346f04" providerId="ADAL" clId="{CCE255BA-AA19-492B-BC9D-DC0268E98DDE}" dt="2025-02-27T05:38:38.346" v="6696"/>
        <pc:sldMkLst>
          <pc:docMk/>
          <pc:sldMk cId="754208658" sldId="766"/>
        </pc:sldMkLst>
        <pc:spChg chg="mod">
          <ac:chgData name="Benade, Gerdus" userId="15349777-206e-4d7a-8365-52131a346f04" providerId="ADAL" clId="{CCE255BA-AA19-492B-BC9D-DC0268E98DDE}" dt="2025-02-23T06:01:11.046" v="6110" actId="207"/>
          <ac:spMkLst>
            <pc:docMk/>
            <pc:sldMk cId="754208658" sldId="766"/>
            <ac:spMk id="3" creationId="{0ECB9424-C678-6532-B02A-F20D93B9E8F2}"/>
          </ac:spMkLst>
        </pc:spChg>
        <pc:spChg chg="add mod">
          <ac:chgData name="Benade, Gerdus" userId="15349777-206e-4d7a-8365-52131a346f04" providerId="ADAL" clId="{CCE255BA-AA19-492B-BC9D-DC0268E98DDE}" dt="2025-02-23T06:01:50.702" v="6113" actId="14100"/>
          <ac:spMkLst>
            <pc:docMk/>
            <pc:sldMk cId="754208658" sldId="766"/>
            <ac:spMk id="4" creationId="{EC5D8896-3BC5-8A45-3FA4-7E2A306334FA}"/>
          </ac:spMkLst>
        </pc:spChg>
      </pc:sldChg>
      <pc:sldChg chg="modSp mod">
        <pc:chgData name="Benade, Gerdus" userId="15349777-206e-4d7a-8365-52131a346f04" providerId="ADAL" clId="{CCE255BA-AA19-492B-BC9D-DC0268E98DDE}" dt="2025-02-22T22:51:19.485" v="4754" actId="732"/>
        <pc:sldMkLst>
          <pc:docMk/>
          <pc:sldMk cId="2476121380" sldId="767"/>
        </pc:sldMkLst>
        <pc:picChg chg="mod modCrop">
          <ac:chgData name="Benade, Gerdus" userId="15349777-206e-4d7a-8365-52131a346f04" providerId="ADAL" clId="{CCE255BA-AA19-492B-BC9D-DC0268E98DDE}" dt="2025-02-22T22:51:19.485" v="4754" actId="732"/>
          <ac:picMkLst>
            <pc:docMk/>
            <pc:sldMk cId="2476121380" sldId="767"/>
            <ac:picMk id="6" creationId="{2B74AECA-2F35-ED15-C648-2C9A9F81B816}"/>
          </ac:picMkLst>
        </pc:picChg>
      </pc:sldChg>
      <pc:sldChg chg="addSp delSp modSp mod modAnim">
        <pc:chgData name="Benade, Gerdus" userId="15349777-206e-4d7a-8365-52131a346f04" providerId="ADAL" clId="{CCE255BA-AA19-492B-BC9D-DC0268E98DDE}" dt="2025-02-27T05:43:17.457" v="6716"/>
        <pc:sldMkLst>
          <pc:docMk/>
          <pc:sldMk cId="3982861061" sldId="769"/>
        </pc:sldMkLst>
        <pc:spChg chg="add mod">
          <ac:chgData name="Benade, Gerdus" userId="15349777-206e-4d7a-8365-52131a346f04" providerId="ADAL" clId="{CCE255BA-AA19-492B-BC9D-DC0268E98DDE}" dt="2025-02-22T23:18:10.400" v="5332"/>
          <ac:spMkLst>
            <pc:docMk/>
            <pc:sldMk cId="3982861061" sldId="769"/>
            <ac:spMk id="8" creationId="{0BD5E7D1-A819-3643-5314-4A45C038B8D4}"/>
          </ac:spMkLst>
        </pc:spChg>
        <pc:spChg chg="add mod">
          <ac:chgData name="Benade, Gerdus" userId="15349777-206e-4d7a-8365-52131a346f04" providerId="ADAL" clId="{CCE255BA-AA19-492B-BC9D-DC0268E98DDE}" dt="2025-02-22T23:18:10.400" v="5332"/>
          <ac:spMkLst>
            <pc:docMk/>
            <pc:sldMk cId="3982861061" sldId="769"/>
            <ac:spMk id="9" creationId="{B944F018-41CE-218E-2CC5-F2827BB1A50F}"/>
          </ac:spMkLst>
        </pc:spChg>
        <pc:spChg chg="add mod">
          <ac:chgData name="Benade, Gerdus" userId="15349777-206e-4d7a-8365-52131a346f04" providerId="ADAL" clId="{CCE255BA-AA19-492B-BC9D-DC0268E98DDE}" dt="2025-02-22T23:18:10.400" v="5332"/>
          <ac:spMkLst>
            <pc:docMk/>
            <pc:sldMk cId="3982861061" sldId="769"/>
            <ac:spMk id="10" creationId="{977E67BC-7670-0476-AFF7-51862F9A99D5}"/>
          </ac:spMkLst>
        </pc:spChg>
        <pc:spChg chg="mod">
          <ac:chgData name="Benade, Gerdus" userId="15349777-206e-4d7a-8365-52131a346f04" providerId="ADAL" clId="{CCE255BA-AA19-492B-BC9D-DC0268E98DDE}" dt="2025-02-22T23:15:51.112" v="5319" actId="113"/>
          <ac:spMkLst>
            <pc:docMk/>
            <pc:sldMk cId="3982861061" sldId="769"/>
            <ac:spMk id="20" creationId="{7E1FDE73-168A-19CB-D5A0-B0AB9AFCEEEB}"/>
          </ac:spMkLst>
        </pc:spChg>
        <pc:spChg chg="mod">
          <ac:chgData name="Benade, Gerdus" userId="15349777-206e-4d7a-8365-52131a346f04" providerId="ADAL" clId="{CCE255BA-AA19-492B-BC9D-DC0268E98DDE}" dt="2025-02-22T23:15:53.555" v="5320" actId="113"/>
          <ac:spMkLst>
            <pc:docMk/>
            <pc:sldMk cId="3982861061" sldId="769"/>
            <ac:spMk id="21" creationId="{87D40A0E-B63B-0115-95D3-32221DB8A61A}"/>
          </ac:spMkLst>
        </pc:spChg>
      </pc:sldChg>
      <pc:sldChg chg="addSp delSp modSp mod">
        <pc:chgData name="Benade, Gerdus" userId="15349777-206e-4d7a-8365-52131a346f04" providerId="ADAL" clId="{CCE255BA-AA19-492B-BC9D-DC0268E98DDE}" dt="2025-02-22T23:18:05.762" v="5330"/>
        <pc:sldMkLst>
          <pc:docMk/>
          <pc:sldMk cId="1783254902" sldId="770"/>
        </pc:sldMkLst>
        <pc:spChg chg="add mod">
          <ac:chgData name="Benade, Gerdus" userId="15349777-206e-4d7a-8365-52131a346f04" providerId="ADAL" clId="{CCE255BA-AA19-492B-BC9D-DC0268E98DDE}" dt="2025-02-22T23:18:05.762" v="5330"/>
          <ac:spMkLst>
            <pc:docMk/>
            <pc:sldMk cId="1783254902" sldId="770"/>
            <ac:spMk id="8" creationId="{0F2D7089-694D-38B9-5BDA-0906FEBF0261}"/>
          </ac:spMkLst>
        </pc:spChg>
        <pc:spChg chg="add mod">
          <ac:chgData name="Benade, Gerdus" userId="15349777-206e-4d7a-8365-52131a346f04" providerId="ADAL" clId="{CCE255BA-AA19-492B-BC9D-DC0268E98DDE}" dt="2025-02-22T23:18:05.762" v="5330"/>
          <ac:spMkLst>
            <pc:docMk/>
            <pc:sldMk cId="1783254902" sldId="770"/>
            <ac:spMk id="9" creationId="{34ACF999-C1C4-FAC9-5960-1634FC4792E0}"/>
          </ac:spMkLst>
        </pc:spChg>
        <pc:spChg chg="add mod">
          <ac:chgData name="Benade, Gerdus" userId="15349777-206e-4d7a-8365-52131a346f04" providerId="ADAL" clId="{CCE255BA-AA19-492B-BC9D-DC0268E98DDE}" dt="2025-02-22T23:18:05.762" v="5330"/>
          <ac:spMkLst>
            <pc:docMk/>
            <pc:sldMk cId="1783254902" sldId="770"/>
            <ac:spMk id="10" creationId="{1A083142-9DF0-C8C0-1045-C47BD4D4316A}"/>
          </ac:spMkLst>
        </pc:spChg>
      </pc:sldChg>
      <pc:sldChg chg="addSp delSp modSp mod">
        <pc:chgData name="Benade, Gerdus" userId="15349777-206e-4d7a-8365-52131a346f04" providerId="ADAL" clId="{CCE255BA-AA19-492B-BC9D-DC0268E98DDE}" dt="2025-02-22T23:17:56.971" v="5328"/>
        <pc:sldMkLst>
          <pc:docMk/>
          <pc:sldMk cId="1747931516" sldId="771"/>
        </pc:sldMkLst>
        <pc:spChg chg="add mod">
          <ac:chgData name="Benade, Gerdus" userId="15349777-206e-4d7a-8365-52131a346f04" providerId="ADAL" clId="{CCE255BA-AA19-492B-BC9D-DC0268E98DDE}" dt="2025-02-22T23:17:56.971" v="5328"/>
          <ac:spMkLst>
            <pc:docMk/>
            <pc:sldMk cId="1747931516" sldId="771"/>
            <ac:spMk id="23" creationId="{BC86A8EA-5A6E-D397-E28C-553268508494}"/>
          </ac:spMkLst>
        </pc:spChg>
        <pc:spChg chg="add mod">
          <ac:chgData name="Benade, Gerdus" userId="15349777-206e-4d7a-8365-52131a346f04" providerId="ADAL" clId="{CCE255BA-AA19-492B-BC9D-DC0268E98DDE}" dt="2025-02-22T23:17:56.971" v="5328"/>
          <ac:spMkLst>
            <pc:docMk/>
            <pc:sldMk cId="1747931516" sldId="771"/>
            <ac:spMk id="24" creationId="{87A28EF7-0A01-8D1C-1874-E37830F17619}"/>
          </ac:spMkLst>
        </pc:spChg>
        <pc:spChg chg="add mod">
          <ac:chgData name="Benade, Gerdus" userId="15349777-206e-4d7a-8365-52131a346f04" providerId="ADAL" clId="{CCE255BA-AA19-492B-BC9D-DC0268E98DDE}" dt="2025-02-22T23:17:56.971" v="5328"/>
          <ac:spMkLst>
            <pc:docMk/>
            <pc:sldMk cId="1747931516" sldId="771"/>
            <ac:spMk id="25" creationId="{21D3B74F-9277-6722-1B92-B858446B6CC1}"/>
          </ac:spMkLst>
        </pc:spChg>
      </pc:sldChg>
      <pc:sldChg chg="modSp mod">
        <pc:chgData name="Benade, Gerdus" userId="15349777-206e-4d7a-8365-52131a346f04" providerId="ADAL" clId="{CCE255BA-AA19-492B-BC9D-DC0268E98DDE}" dt="2025-02-22T23:17:37.097" v="5325" actId="167"/>
        <pc:sldMkLst>
          <pc:docMk/>
          <pc:sldMk cId="2890865193" sldId="772"/>
        </pc:sldMkLst>
        <pc:spChg chg="ord">
          <ac:chgData name="Benade, Gerdus" userId="15349777-206e-4d7a-8365-52131a346f04" providerId="ADAL" clId="{CCE255BA-AA19-492B-BC9D-DC0268E98DDE}" dt="2025-02-22T23:17:37.097" v="5325" actId="167"/>
          <ac:spMkLst>
            <pc:docMk/>
            <pc:sldMk cId="2890865193" sldId="772"/>
            <ac:spMk id="22" creationId="{2972FB75-4A1E-2D6D-4234-31DC8F07D7CA}"/>
          </ac:spMkLst>
        </pc:spChg>
      </pc:sldChg>
      <pc:sldChg chg="modAnim">
        <pc:chgData name="Benade, Gerdus" userId="15349777-206e-4d7a-8365-52131a346f04" providerId="ADAL" clId="{CCE255BA-AA19-492B-BC9D-DC0268E98DDE}" dt="2025-02-22T23:18:34.834" v="5333"/>
        <pc:sldMkLst>
          <pc:docMk/>
          <pc:sldMk cId="3187470989" sldId="775"/>
        </pc:sldMkLst>
      </pc:sldChg>
      <pc:sldChg chg="mod modShow">
        <pc:chgData name="Benade, Gerdus" userId="15349777-206e-4d7a-8365-52131a346f04" providerId="ADAL" clId="{CCE255BA-AA19-492B-BC9D-DC0268E98DDE}" dt="2025-02-22T23:19:39.188" v="5366" actId="729"/>
        <pc:sldMkLst>
          <pc:docMk/>
          <pc:sldMk cId="2790762649" sldId="776"/>
        </pc:sldMkLst>
      </pc:sldChg>
      <pc:sldChg chg="addSp modSp mod modAnim modNotesTx">
        <pc:chgData name="Benade, Gerdus" userId="15349777-206e-4d7a-8365-52131a346f04" providerId="ADAL" clId="{CCE255BA-AA19-492B-BC9D-DC0268E98DDE}" dt="2025-02-23T06:09:35.737" v="6134"/>
        <pc:sldMkLst>
          <pc:docMk/>
          <pc:sldMk cId="2779786287" sldId="777"/>
        </pc:sldMkLst>
        <pc:spChg chg="mod">
          <ac:chgData name="Benade, Gerdus" userId="15349777-206e-4d7a-8365-52131a346f04" providerId="ADAL" clId="{CCE255BA-AA19-492B-BC9D-DC0268E98DDE}" dt="2025-02-21T08:40:37.120" v="262" actId="20577"/>
          <ac:spMkLst>
            <pc:docMk/>
            <pc:sldMk cId="2779786287" sldId="777"/>
            <ac:spMk id="2" creationId="{F95FC6D0-13E0-67E9-78F2-1CB2AFCC0903}"/>
          </ac:spMkLst>
        </pc:spChg>
        <pc:spChg chg="mod ord">
          <ac:chgData name="Benade, Gerdus" userId="15349777-206e-4d7a-8365-52131a346f04" providerId="ADAL" clId="{CCE255BA-AA19-492B-BC9D-DC0268E98DDE}" dt="2025-02-23T06:09:24.178" v="6131" actId="167"/>
          <ac:spMkLst>
            <pc:docMk/>
            <pc:sldMk cId="2779786287" sldId="777"/>
            <ac:spMk id="3" creationId="{C7396F21-F4D7-0B82-766B-1B8ACE16055A}"/>
          </ac:spMkLst>
        </pc:spChg>
        <pc:spChg chg="add mod ord">
          <ac:chgData name="Benade, Gerdus" userId="15349777-206e-4d7a-8365-52131a346f04" providerId="ADAL" clId="{CCE255BA-AA19-492B-BC9D-DC0268E98DDE}" dt="2025-02-23T06:09:03.753" v="6125" actId="167"/>
          <ac:spMkLst>
            <pc:docMk/>
            <pc:sldMk cId="2779786287" sldId="777"/>
            <ac:spMk id="4" creationId="{F0FF4415-D74D-E7FE-8546-8DB2CBC38D8C}"/>
          </ac:spMkLst>
        </pc:spChg>
        <pc:spChg chg="mod">
          <ac:chgData name="Benade, Gerdus" userId="15349777-206e-4d7a-8365-52131a346f04" providerId="ADAL" clId="{CCE255BA-AA19-492B-BC9D-DC0268E98DDE}" dt="2025-02-21T08:40:13.230" v="225" actId="1076"/>
          <ac:spMkLst>
            <pc:docMk/>
            <pc:sldMk cId="2779786287" sldId="777"/>
            <ac:spMk id="30" creationId="{EF08C43A-0D8C-2518-6564-BA016DDB6CFD}"/>
          </ac:spMkLst>
        </pc:spChg>
        <pc:spChg chg="mod">
          <ac:chgData name="Benade, Gerdus" userId="15349777-206e-4d7a-8365-52131a346f04" providerId="ADAL" clId="{CCE255BA-AA19-492B-BC9D-DC0268E98DDE}" dt="2025-02-21T08:39:41.890" v="217" actId="1036"/>
          <ac:spMkLst>
            <pc:docMk/>
            <pc:sldMk cId="2779786287" sldId="777"/>
            <ac:spMk id="31" creationId="{EED38F9C-97D6-27BF-25B9-701E0B6549B2}"/>
          </ac:spMkLst>
        </pc:spChg>
        <pc:spChg chg="mod">
          <ac:chgData name="Benade, Gerdus" userId="15349777-206e-4d7a-8365-52131a346f04" providerId="ADAL" clId="{CCE255BA-AA19-492B-BC9D-DC0268E98DDE}" dt="2025-02-21T08:39:41.890" v="217" actId="1036"/>
          <ac:spMkLst>
            <pc:docMk/>
            <pc:sldMk cId="2779786287" sldId="777"/>
            <ac:spMk id="32" creationId="{40F6E9A5-6265-2A01-EB80-087C84A82EC9}"/>
          </ac:spMkLst>
        </pc:spChg>
        <pc:spChg chg="mod">
          <ac:chgData name="Benade, Gerdus" userId="15349777-206e-4d7a-8365-52131a346f04" providerId="ADAL" clId="{CCE255BA-AA19-492B-BC9D-DC0268E98DDE}" dt="2025-02-21T08:39:41.890" v="217" actId="1036"/>
          <ac:spMkLst>
            <pc:docMk/>
            <pc:sldMk cId="2779786287" sldId="777"/>
            <ac:spMk id="33" creationId="{674745E9-5906-F235-0414-863E1B68BD34}"/>
          </ac:spMkLst>
        </pc:spChg>
        <pc:spChg chg="add mod">
          <ac:chgData name="Benade, Gerdus" userId="15349777-206e-4d7a-8365-52131a346f04" providerId="ADAL" clId="{CCE255BA-AA19-492B-BC9D-DC0268E98DDE}" dt="2025-02-21T08:39:41.890" v="217" actId="1036"/>
          <ac:spMkLst>
            <pc:docMk/>
            <pc:sldMk cId="2779786287" sldId="777"/>
            <ac:spMk id="40" creationId="{7C79E0B8-1D7C-10B4-F906-80D076D638E6}"/>
          </ac:spMkLst>
        </pc:spChg>
        <pc:spChg chg="add mod">
          <ac:chgData name="Benade, Gerdus" userId="15349777-206e-4d7a-8365-52131a346f04" providerId="ADAL" clId="{CCE255BA-AA19-492B-BC9D-DC0268E98DDE}" dt="2025-02-21T08:39:45.180" v="218" actId="1076"/>
          <ac:spMkLst>
            <pc:docMk/>
            <pc:sldMk cId="2779786287" sldId="777"/>
            <ac:spMk id="41" creationId="{A5293B8C-1253-5185-40BF-EC0378AA9B30}"/>
          </ac:spMkLst>
        </pc:spChg>
        <pc:spChg chg="add mod">
          <ac:chgData name="Benade, Gerdus" userId="15349777-206e-4d7a-8365-52131a346f04" providerId="ADAL" clId="{CCE255BA-AA19-492B-BC9D-DC0268E98DDE}" dt="2025-02-21T08:40:00.170" v="221" actId="20577"/>
          <ac:spMkLst>
            <pc:docMk/>
            <pc:sldMk cId="2779786287" sldId="777"/>
            <ac:spMk id="42" creationId="{74918AC7-DFF1-5F0D-3BA3-431AFF211868}"/>
          </ac:spMkLst>
        </pc:spChg>
        <pc:spChg chg="add mod">
          <ac:chgData name="Benade, Gerdus" userId="15349777-206e-4d7a-8365-52131a346f04" providerId="ADAL" clId="{CCE255BA-AA19-492B-BC9D-DC0268E98DDE}" dt="2025-02-21T08:40:16.814" v="226" actId="1076"/>
          <ac:spMkLst>
            <pc:docMk/>
            <pc:sldMk cId="2779786287" sldId="777"/>
            <ac:spMk id="43" creationId="{254DF848-891D-BA3D-5185-16EE28737572}"/>
          </ac:spMkLst>
        </pc:spChg>
        <pc:spChg chg="add mod ord">
          <ac:chgData name="Benade, Gerdus" userId="15349777-206e-4d7a-8365-52131a346f04" providerId="ADAL" clId="{CCE255BA-AA19-492B-BC9D-DC0268E98DDE}" dt="2025-02-21T08:47:49.719" v="586" actId="167"/>
          <ac:spMkLst>
            <pc:docMk/>
            <pc:sldMk cId="2779786287" sldId="777"/>
            <ac:spMk id="44" creationId="{BAE4A9F3-EAEA-17E5-64C5-070DDC2133FF}"/>
          </ac:spMkLst>
        </pc:spChg>
        <pc:cxnChg chg="mod">
          <ac:chgData name="Benade, Gerdus" userId="15349777-206e-4d7a-8365-52131a346f04" providerId="ADAL" clId="{CCE255BA-AA19-492B-BC9D-DC0268E98DDE}" dt="2025-02-21T08:39:41.890" v="217" actId="1036"/>
          <ac:cxnSpMkLst>
            <pc:docMk/>
            <pc:sldMk cId="2779786287" sldId="777"/>
            <ac:cxnSpMk id="18" creationId="{59300527-8D06-FA39-A286-FFE58D8E7B90}"/>
          </ac:cxnSpMkLst>
        </pc:cxnChg>
        <pc:cxnChg chg="mod">
          <ac:chgData name="Benade, Gerdus" userId="15349777-206e-4d7a-8365-52131a346f04" providerId="ADAL" clId="{CCE255BA-AA19-492B-BC9D-DC0268E98DDE}" dt="2025-02-21T08:39:41.890" v="217" actId="1036"/>
          <ac:cxnSpMkLst>
            <pc:docMk/>
            <pc:sldMk cId="2779786287" sldId="777"/>
            <ac:cxnSpMk id="27" creationId="{4DA5AEC8-6FD1-DB48-3EFA-00C0458A7907}"/>
          </ac:cxnSpMkLst>
        </pc:cxnChg>
        <pc:cxnChg chg="mod">
          <ac:chgData name="Benade, Gerdus" userId="15349777-206e-4d7a-8365-52131a346f04" providerId="ADAL" clId="{CCE255BA-AA19-492B-BC9D-DC0268E98DDE}" dt="2025-02-21T08:39:41.890" v="217" actId="1036"/>
          <ac:cxnSpMkLst>
            <pc:docMk/>
            <pc:sldMk cId="2779786287" sldId="777"/>
            <ac:cxnSpMk id="29" creationId="{03FBBEF7-209F-8413-38E9-8C3DFD13EFAB}"/>
          </ac:cxnSpMkLst>
        </pc:cxnChg>
        <pc:cxnChg chg="mod">
          <ac:chgData name="Benade, Gerdus" userId="15349777-206e-4d7a-8365-52131a346f04" providerId="ADAL" clId="{CCE255BA-AA19-492B-BC9D-DC0268E98DDE}" dt="2025-02-21T08:39:41.890" v="217" actId="1036"/>
          <ac:cxnSpMkLst>
            <pc:docMk/>
            <pc:sldMk cId="2779786287" sldId="777"/>
            <ac:cxnSpMk id="38" creationId="{30611DC6-0358-B51B-82A6-E53F844CD016}"/>
          </ac:cxnSpMkLst>
        </pc:cxnChg>
        <pc:cxnChg chg="mod">
          <ac:chgData name="Benade, Gerdus" userId="15349777-206e-4d7a-8365-52131a346f04" providerId="ADAL" clId="{CCE255BA-AA19-492B-BC9D-DC0268E98DDE}" dt="2025-02-21T08:39:41.890" v="217" actId="1036"/>
          <ac:cxnSpMkLst>
            <pc:docMk/>
            <pc:sldMk cId="2779786287" sldId="777"/>
            <ac:cxnSpMk id="39" creationId="{FA01FD13-71A3-DE63-9588-3291609DCA83}"/>
          </ac:cxnSpMkLst>
        </pc:cxnChg>
      </pc:sldChg>
      <pc:sldChg chg="addSp delSp modSp add mod modAnim modNotesTx">
        <pc:chgData name="Benade, Gerdus" userId="15349777-206e-4d7a-8365-52131a346f04" providerId="ADAL" clId="{CCE255BA-AA19-492B-BC9D-DC0268E98DDE}" dt="2025-02-27T05:35:14.541" v="6688" actId="6549"/>
        <pc:sldMkLst>
          <pc:docMk/>
          <pc:sldMk cId="3190376077" sldId="778"/>
        </pc:sldMkLst>
        <pc:spChg chg="mod">
          <ac:chgData name="Benade, Gerdus" userId="15349777-206e-4d7a-8365-52131a346f04" providerId="ADAL" clId="{CCE255BA-AA19-492B-BC9D-DC0268E98DDE}" dt="2025-02-21T08:56:23.040" v="1060" actId="20577"/>
          <ac:spMkLst>
            <pc:docMk/>
            <pc:sldMk cId="3190376077" sldId="778"/>
            <ac:spMk id="2" creationId="{3C0E0CE8-FC56-6474-590B-17A2CA4A10CC}"/>
          </ac:spMkLst>
        </pc:spChg>
        <pc:spChg chg="mod">
          <ac:chgData name="Benade, Gerdus" userId="15349777-206e-4d7a-8365-52131a346f04" providerId="ADAL" clId="{CCE255BA-AA19-492B-BC9D-DC0268E98DDE}" dt="2025-02-21T08:55:46.657" v="1034" actId="20577"/>
          <ac:spMkLst>
            <pc:docMk/>
            <pc:sldMk cId="3190376077" sldId="778"/>
            <ac:spMk id="3" creationId="{4280D2AE-BBD5-BA85-F166-81A6AA419C0F}"/>
          </ac:spMkLst>
        </pc:spChg>
        <pc:spChg chg="add mod ord">
          <ac:chgData name="Benade, Gerdus" userId="15349777-206e-4d7a-8365-52131a346f04" providerId="ADAL" clId="{CCE255BA-AA19-492B-BC9D-DC0268E98DDE}" dt="2025-02-21T08:48:16.311" v="592" actId="14100"/>
          <ac:spMkLst>
            <pc:docMk/>
            <pc:sldMk cId="3190376077" sldId="778"/>
            <ac:spMk id="4" creationId="{FF3666C7-10DF-049D-6A52-FAB09DEDFABA}"/>
          </ac:spMkLst>
        </pc:spChg>
        <pc:spChg chg="add mod ord">
          <ac:chgData name="Benade, Gerdus" userId="15349777-206e-4d7a-8365-52131a346f04" providerId="ADAL" clId="{CCE255BA-AA19-492B-BC9D-DC0268E98DDE}" dt="2025-02-21T08:48:22.714" v="593" actId="14100"/>
          <ac:spMkLst>
            <pc:docMk/>
            <pc:sldMk cId="3190376077" sldId="778"/>
            <ac:spMk id="12" creationId="{1CE7DC07-0520-3B12-E965-886254B445A8}"/>
          </ac:spMkLst>
        </pc:spChg>
        <pc:spChg chg="mod">
          <ac:chgData name="Benade, Gerdus" userId="15349777-206e-4d7a-8365-52131a346f04" providerId="ADAL" clId="{CCE255BA-AA19-492B-BC9D-DC0268E98DDE}" dt="2025-02-21T08:41:01.429" v="265" actId="1076"/>
          <ac:spMkLst>
            <pc:docMk/>
            <pc:sldMk cId="3190376077" sldId="778"/>
            <ac:spMk id="17" creationId="{BAEBB20F-C93A-7F71-900C-1CC6D8EF172E}"/>
          </ac:spMkLst>
        </pc:spChg>
        <pc:spChg chg="add mod">
          <ac:chgData name="Benade, Gerdus" userId="15349777-206e-4d7a-8365-52131a346f04" providerId="ADAL" clId="{CCE255BA-AA19-492B-BC9D-DC0268E98DDE}" dt="2025-02-27T05:35:14.541" v="6688" actId="6549"/>
          <ac:spMkLst>
            <pc:docMk/>
            <pc:sldMk cId="3190376077" sldId="778"/>
            <ac:spMk id="19" creationId="{FBEAA01B-B7DB-68E9-3BFF-1EBAE4BCF50B}"/>
          </ac:spMkLst>
        </pc:spChg>
      </pc:sldChg>
      <pc:sldChg chg="add del mod modShow">
        <pc:chgData name="Benade, Gerdus" userId="15349777-206e-4d7a-8365-52131a346f04" providerId="ADAL" clId="{CCE255BA-AA19-492B-BC9D-DC0268E98DDE}" dt="2025-02-21T09:06:57.835" v="1541" actId="47"/>
        <pc:sldMkLst>
          <pc:docMk/>
          <pc:sldMk cId="2570325539" sldId="779"/>
        </pc:sldMkLst>
      </pc:sldChg>
      <pc:sldChg chg="addSp delSp modSp add mod modAnim modNotesTx">
        <pc:chgData name="Benade, Gerdus" userId="15349777-206e-4d7a-8365-52131a346f04" providerId="ADAL" clId="{CCE255BA-AA19-492B-BC9D-DC0268E98DDE}" dt="2025-02-22T23:22:20.225" v="5376" actId="20577"/>
        <pc:sldMkLst>
          <pc:docMk/>
          <pc:sldMk cId="475436669" sldId="780"/>
        </pc:sldMkLst>
        <pc:spChg chg="mod">
          <ac:chgData name="Benade, Gerdus" userId="15349777-206e-4d7a-8365-52131a346f04" providerId="ADAL" clId="{CCE255BA-AA19-492B-BC9D-DC0268E98DDE}" dt="2025-02-21T08:41:53.253" v="300" actId="20577"/>
          <ac:spMkLst>
            <pc:docMk/>
            <pc:sldMk cId="475436669" sldId="780"/>
            <ac:spMk id="2" creationId="{84871B6A-DBC6-DF26-34FA-0145AFEDB95C}"/>
          </ac:spMkLst>
        </pc:spChg>
        <pc:spChg chg="mod">
          <ac:chgData name="Benade, Gerdus" userId="15349777-206e-4d7a-8365-52131a346f04" providerId="ADAL" clId="{CCE255BA-AA19-492B-BC9D-DC0268E98DDE}" dt="2025-02-21T08:44:45.530" v="570" actId="20577"/>
          <ac:spMkLst>
            <pc:docMk/>
            <pc:sldMk cId="475436669" sldId="780"/>
            <ac:spMk id="3" creationId="{88AC4FD1-E536-0258-A148-9929054A6EAC}"/>
          </ac:spMkLst>
        </pc:spChg>
        <pc:spChg chg="add mod ord">
          <ac:chgData name="Benade, Gerdus" userId="15349777-206e-4d7a-8365-52131a346f04" providerId="ADAL" clId="{CCE255BA-AA19-492B-BC9D-DC0268E98DDE}" dt="2025-02-21T08:47:35.486" v="584" actId="1036"/>
          <ac:spMkLst>
            <pc:docMk/>
            <pc:sldMk cId="475436669" sldId="780"/>
            <ac:spMk id="4" creationId="{4C870932-6A37-EDF6-6EB8-D9D8D13331EA}"/>
          </ac:spMkLst>
        </pc:spChg>
        <pc:spChg chg="add mod ord">
          <ac:chgData name="Benade, Gerdus" userId="15349777-206e-4d7a-8365-52131a346f04" providerId="ADAL" clId="{CCE255BA-AA19-492B-BC9D-DC0268E98DDE}" dt="2025-02-21T08:47:56.345" v="588" actId="167"/>
          <ac:spMkLst>
            <pc:docMk/>
            <pc:sldMk cId="475436669" sldId="780"/>
            <ac:spMk id="12" creationId="{A1DEDBC8-C536-D9E7-9E17-56B1A819E423}"/>
          </ac:spMkLst>
        </pc:spChg>
        <pc:spChg chg="mod">
          <ac:chgData name="Benade, Gerdus" userId="15349777-206e-4d7a-8365-52131a346f04" providerId="ADAL" clId="{CCE255BA-AA19-492B-BC9D-DC0268E98DDE}" dt="2025-02-21T08:41:38.042" v="270" actId="1076"/>
          <ac:spMkLst>
            <pc:docMk/>
            <pc:sldMk cId="475436669" sldId="780"/>
            <ac:spMk id="17" creationId="{768C5178-07CD-8F9B-DAD2-8C98F017718F}"/>
          </ac:spMkLst>
        </pc:spChg>
        <pc:cxnChg chg="mod">
          <ac:chgData name="Benade, Gerdus" userId="15349777-206e-4d7a-8365-52131a346f04" providerId="ADAL" clId="{CCE255BA-AA19-492B-BC9D-DC0268E98DDE}" dt="2025-02-21T08:47:25.563" v="579" actId="1038"/>
          <ac:cxnSpMkLst>
            <pc:docMk/>
            <pc:sldMk cId="475436669" sldId="780"/>
            <ac:cxnSpMk id="5" creationId="{479DFCA5-08CD-EAAD-4E2E-29D3B90E1CE4}"/>
          </ac:cxnSpMkLst>
        </pc:cxnChg>
      </pc:sldChg>
      <pc:sldChg chg="addSp delSp modSp new mod modAnim modNotesTx">
        <pc:chgData name="Benade, Gerdus" userId="15349777-206e-4d7a-8365-52131a346f04" providerId="ADAL" clId="{CCE255BA-AA19-492B-BC9D-DC0268E98DDE}" dt="2025-02-27T05:36:46.336" v="6694"/>
        <pc:sldMkLst>
          <pc:docMk/>
          <pc:sldMk cId="408543494" sldId="781"/>
        </pc:sldMkLst>
        <pc:spChg chg="mod">
          <ac:chgData name="Benade, Gerdus" userId="15349777-206e-4d7a-8365-52131a346f04" providerId="ADAL" clId="{CCE255BA-AA19-492B-BC9D-DC0268E98DDE}" dt="2025-02-21T08:56:28.720" v="1069" actId="20577"/>
          <ac:spMkLst>
            <pc:docMk/>
            <pc:sldMk cId="408543494" sldId="781"/>
            <ac:spMk id="2" creationId="{541C2490-476A-C9A8-4473-DFF7D7742D70}"/>
          </ac:spMkLst>
        </pc:spChg>
        <pc:spChg chg="add mod">
          <ac:chgData name="Benade, Gerdus" userId="15349777-206e-4d7a-8365-52131a346f04" providerId="ADAL" clId="{CCE255BA-AA19-492B-BC9D-DC0268E98DDE}" dt="2025-02-23T04:18:46.887" v="5570" actId="6549"/>
          <ac:spMkLst>
            <pc:docMk/>
            <pc:sldMk cId="408543494" sldId="781"/>
            <ac:spMk id="6" creationId="{A03F8148-6E14-955C-B5FD-404F5F0A0E0E}"/>
          </ac:spMkLst>
        </pc:spChg>
        <pc:spChg chg="add mod">
          <ac:chgData name="Benade, Gerdus" userId="15349777-206e-4d7a-8365-52131a346f04" providerId="ADAL" clId="{CCE255BA-AA19-492B-BC9D-DC0268E98DDE}" dt="2025-02-27T05:35:09.300" v="6686" actId="6549"/>
          <ac:spMkLst>
            <pc:docMk/>
            <pc:sldMk cId="408543494" sldId="781"/>
            <ac:spMk id="8" creationId="{446A6255-D2F8-7D13-00B8-5E43F00B9EA9}"/>
          </ac:spMkLst>
        </pc:spChg>
        <pc:spChg chg="add mod">
          <ac:chgData name="Benade, Gerdus" userId="15349777-206e-4d7a-8365-52131a346f04" providerId="ADAL" clId="{CCE255BA-AA19-492B-BC9D-DC0268E98DDE}" dt="2025-02-22T06:46:11.698" v="2772" actId="1076"/>
          <ac:spMkLst>
            <pc:docMk/>
            <pc:sldMk cId="408543494" sldId="781"/>
            <ac:spMk id="21" creationId="{9799F711-0B8F-C88A-50B9-16EE35B9FC73}"/>
          </ac:spMkLst>
        </pc:spChg>
        <pc:spChg chg="add mod">
          <ac:chgData name="Benade, Gerdus" userId="15349777-206e-4d7a-8365-52131a346f04" providerId="ADAL" clId="{CCE255BA-AA19-492B-BC9D-DC0268E98DDE}" dt="2025-02-22T06:46:45.882" v="2788" actId="20577"/>
          <ac:spMkLst>
            <pc:docMk/>
            <pc:sldMk cId="408543494" sldId="781"/>
            <ac:spMk id="22" creationId="{CB2BA955-C074-39A0-F65D-48DC1BA135D9}"/>
          </ac:spMkLst>
        </pc:spChg>
        <pc:graphicFrameChg chg="add mod modGraphic">
          <ac:chgData name="Benade, Gerdus" userId="15349777-206e-4d7a-8365-52131a346f04" providerId="ADAL" clId="{CCE255BA-AA19-492B-BC9D-DC0268E98DDE}" dt="2025-02-21T19:00:21.231" v="1631"/>
          <ac:graphicFrameMkLst>
            <pc:docMk/>
            <pc:sldMk cId="408543494" sldId="781"/>
            <ac:graphicFrameMk id="3" creationId="{1A7F3450-6447-7635-96CF-961FC0496423}"/>
          </ac:graphicFrameMkLst>
        </pc:graphicFrameChg>
        <pc:graphicFrameChg chg="add mod modGraphic">
          <ac:chgData name="Benade, Gerdus" userId="15349777-206e-4d7a-8365-52131a346f04" providerId="ADAL" clId="{CCE255BA-AA19-492B-BC9D-DC0268E98DDE}" dt="2025-02-22T06:46:42.877" v="2786" actId="1036"/>
          <ac:graphicFrameMkLst>
            <pc:docMk/>
            <pc:sldMk cId="408543494" sldId="781"/>
            <ac:graphicFrameMk id="4" creationId="{38838369-7547-9091-7628-7156B8810B04}"/>
          </ac:graphicFrameMkLst>
        </pc:graphicFrameChg>
        <pc:picChg chg="add mod">
          <ac:chgData name="Benade, Gerdus" userId="15349777-206e-4d7a-8365-52131a346f04" providerId="ADAL" clId="{CCE255BA-AA19-492B-BC9D-DC0268E98DDE}" dt="2025-02-22T06:41:52.793" v="2747" actId="1036"/>
          <ac:picMkLst>
            <pc:docMk/>
            <pc:sldMk cId="408543494" sldId="781"/>
            <ac:picMk id="12" creationId="{3D9CB1CA-94F3-3FFC-FE94-515719BD0C6B}"/>
          </ac:picMkLst>
        </pc:picChg>
        <pc:picChg chg="add mod">
          <ac:chgData name="Benade, Gerdus" userId="15349777-206e-4d7a-8365-52131a346f04" providerId="ADAL" clId="{CCE255BA-AA19-492B-BC9D-DC0268E98DDE}" dt="2025-02-22T06:42:50.223" v="2748" actId="207"/>
          <ac:picMkLst>
            <pc:docMk/>
            <pc:sldMk cId="408543494" sldId="781"/>
            <ac:picMk id="15" creationId="{40DE3650-89E0-EB5C-5810-511454E4620E}"/>
          </ac:picMkLst>
        </pc:picChg>
        <pc:picChg chg="add mod">
          <ac:chgData name="Benade, Gerdus" userId="15349777-206e-4d7a-8365-52131a346f04" providerId="ADAL" clId="{CCE255BA-AA19-492B-BC9D-DC0268E98DDE}" dt="2025-02-22T06:46:42.877" v="2786" actId="1036"/>
          <ac:picMkLst>
            <pc:docMk/>
            <pc:sldMk cId="408543494" sldId="781"/>
            <ac:picMk id="16" creationId="{4C742243-45DE-82F8-8117-479B063B949D}"/>
          </ac:picMkLst>
        </pc:picChg>
        <pc:picChg chg="add mod">
          <ac:chgData name="Benade, Gerdus" userId="15349777-206e-4d7a-8365-52131a346f04" providerId="ADAL" clId="{CCE255BA-AA19-492B-BC9D-DC0268E98DDE}" dt="2025-02-22T06:46:42.877" v="2786" actId="1036"/>
          <ac:picMkLst>
            <pc:docMk/>
            <pc:sldMk cId="408543494" sldId="781"/>
            <ac:picMk id="17" creationId="{CC56ACD9-D828-B64D-FE90-05A0B64B6C34}"/>
          </ac:picMkLst>
        </pc:picChg>
        <pc:picChg chg="add mod">
          <ac:chgData name="Benade, Gerdus" userId="15349777-206e-4d7a-8365-52131a346f04" providerId="ADAL" clId="{CCE255BA-AA19-492B-BC9D-DC0268E98DDE}" dt="2025-02-22T06:46:51.580" v="2792" actId="1036"/>
          <ac:picMkLst>
            <pc:docMk/>
            <pc:sldMk cId="408543494" sldId="781"/>
            <ac:picMk id="19" creationId="{4BDA2AAB-C09D-BBBA-4B7E-F1882604D1DE}"/>
          </ac:picMkLst>
        </pc:picChg>
        <pc:picChg chg="add mod">
          <ac:chgData name="Benade, Gerdus" userId="15349777-206e-4d7a-8365-52131a346f04" providerId="ADAL" clId="{CCE255BA-AA19-492B-BC9D-DC0268E98DDE}" dt="2025-02-22T06:46:50.318" v="2790" actId="1036"/>
          <ac:picMkLst>
            <pc:docMk/>
            <pc:sldMk cId="408543494" sldId="781"/>
            <ac:picMk id="20" creationId="{80E05A93-B4BC-16D2-E19C-9342F58FD95F}"/>
          </ac:picMkLst>
        </pc:picChg>
      </pc:sldChg>
      <pc:sldChg chg="addSp delSp modSp new del mod">
        <pc:chgData name="Benade, Gerdus" userId="15349777-206e-4d7a-8365-52131a346f04" providerId="ADAL" clId="{CCE255BA-AA19-492B-BC9D-DC0268E98DDE}" dt="2025-02-22T06:14:21.827" v="2715" actId="47"/>
        <pc:sldMkLst>
          <pc:docMk/>
          <pc:sldMk cId="46716225" sldId="782"/>
        </pc:sldMkLst>
      </pc:sldChg>
      <pc:sldChg chg="addSp delSp modSp new mod modAnim modNotesTx">
        <pc:chgData name="Benade, Gerdus" userId="15349777-206e-4d7a-8365-52131a346f04" providerId="ADAL" clId="{CCE255BA-AA19-492B-BC9D-DC0268E98DDE}" dt="2025-02-27T05:34:53.912" v="6684" actId="6549"/>
        <pc:sldMkLst>
          <pc:docMk/>
          <pc:sldMk cId="390687729" sldId="783"/>
        </pc:sldMkLst>
        <pc:spChg chg="mod">
          <ac:chgData name="Benade, Gerdus" userId="15349777-206e-4d7a-8365-52131a346f04" providerId="ADAL" clId="{CCE255BA-AA19-492B-BC9D-DC0268E98DDE}" dt="2025-02-21T09:03:49.289" v="1193" actId="20577"/>
          <ac:spMkLst>
            <pc:docMk/>
            <pc:sldMk cId="390687729" sldId="783"/>
            <ac:spMk id="2" creationId="{7165BBC6-5EFD-B016-91F4-20E9DB547B15}"/>
          </ac:spMkLst>
        </pc:spChg>
        <pc:spChg chg="mod">
          <ac:chgData name="Benade, Gerdus" userId="15349777-206e-4d7a-8365-52131a346f04" providerId="ADAL" clId="{CCE255BA-AA19-492B-BC9D-DC0268E98DDE}" dt="2025-02-22T23:23:55.310" v="5389" actId="5793"/>
          <ac:spMkLst>
            <pc:docMk/>
            <pc:sldMk cId="390687729" sldId="783"/>
            <ac:spMk id="3" creationId="{AD196242-E1E3-5BBD-3F17-69FE6D36DFF5}"/>
          </ac:spMkLst>
        </pc:spChg>
        <pc:spChg chg="add mod">
          <ac:chgData name="Benade, Gerdus" userId="15349777-206e-4d7a-8365-52131a346f04" providerId="ADAL" clId="{CCE255BA-AA19-492B-BC9D-DC0268E98DDE}" dt="2025-02-21T09:03:13.249" v="1128" actId="1076"/>
          <ac:spMkLst>
            <pc:docMk/>
            <pc:sldMk cId="390687729" sldId="783"/>
            <ac:spMk id="4" creationId="{5968678A-7EE8-FD5A-FDB8-E0AB2635B7AD}"/>
          </ac:spMkLst>
        </pc:spChg>
        <pc:spChg chg="add mod">
          <ac:chgData name="Benade, Gerdus" userId="15349777-206e-4d7a-8365-52131a346f04" providerId="ADAL" clId="{CCE255BA-AA19-492B-BC9D-DC0268E98DDE}" dt="2025-02-21T09:03:27.702" v="1131" actId="1035"/>
          <ac:spMkLst>
            <pc:docMk/>
            <pc:sldMk cId="390687729" sldId="783"/>
            <ac:spMk id="5" creationId="{4F0B5593-165B-C742-6A93-5F2FFBFEB4E8}"/>
          </ac:spMkLst>
        </pc:spChg>
        <pc:spChg chg="add mod">
          <ac:chgData name="Benade, Gerdus" userId="15349777-206e-4d7a-8365-52131a346f04" providerId="ADAL" clId="{CCE255BA-AA19-492B-BC9D-DC0268E98DDE}" dt="2025-02-21T09:03:13.249" v="1128" actId="1076"/>
          <ac:spMkLst>
            <pc:docMk/>
            <pc:sldMk cId="390687729" sldId="783"/>
            <ac:spMk id="7" creationId="{C275F9A5-C783-093B-A6CA-3D9E3026E95F}"/>
          </ac:spMkLst>
        </pc:spChg>
        <pc:spChg chg="add mod">
          <ac:chgData name="Benade, Gerdus" userId="15349777-206e-4d7a-8365-52131a346f04" providerId="ADAL" clId="{CCE255BA-AA19-492B-BC9D-DC0268E98DDE}" dt="2025-02-21T09:03:13.249" v="1128" actId="1076"/>
          <ac:spMkLst>
            <pc:docMk/>
            <pc:sldMk cId="390687729" sldId="783"/>
            <ac:spMk id="8" creationId="{C261F7A5-514B-4624-5FF5-41CE28FAB3E7}"/>
          </ac:spMkLst>
        </pc:spChg>
        <pc:spChg chg="add mod">
          <ac:chgData name="Benade, Gerdus" userId="15349777-206e-4d7a-8365-52131a346f04" providerId="ADAL" clId="{CCE255BA-AA19-492B-BC9D-DC0268E98DDE}" dt="2025-02-21T09:03:13.249" v="1128" actId="1076"/>
          <ac:spMkLst>
            <pc:docMk/>
            <pc:sldMk cId="390687729" sldId="783"/>
            <ac:spMk id="9" creationId="{41AAF67C-539F-FD51-B82C-9D18450E65FD}"/>
          </ac:spMkLst>
        </pc:spChg>
        <pc:spChg chg="add mod">
          <ac:chgData name="Benade, Gerdus" userId="15349777-206e-4d7a-8365-52131a346f04" providerId="ADAL" clId="{CCE255BA-AA19-492B-BC9D-DC0268E98DDE}" dt="2025-02-21T09:03:13.249" v="1128" actId="1076"/>
          <ac:spMkLst>
            <pc:docMk/>
            <pc:sldMk cId="390687729" sldId="783"/>
            <ac:spMk id="10" creationId="{DDB32070-54E0-5B27-07C5-150D436D71F4}"/>
          </ac:spMkLst>
        </pc:spChg>
        <pc:spChg chg="add mod">
          <ac:chgData name="Benade, Gerdus" userId="15349777-206e-4d7a-8365-52131a346f04" providerId="ADAL" clId="{CCE255BA-AA19-492B-BC9D-DC0268E98DDE}" dt="2025-02-21T09:03:13.249" v="1128" actId="1076"/>
          <ac:spMkLst>
            <pc:docMk/>
            <pc:sldMk cId="390687729" sldId="783"/>
            <ac:spMk id="11" creationId="{2360E5F3-473F-738C-9A58-3FD74F2AF478}"/>
          </ac:spMkLst>
        </pc:spChg>
        <pc:spChg chg="add mod">
          <ac:chgData name="Benade, Gerdus" userId="15349777-206e-4d7a-8365-52131a346f04" providerId="ADAL" clId="{CCE255BA-AA19-492B-BC9D-DC0268E98DDE}" dt="2025-02-27T05:34:53.912" v="6684" actId="6549"/>
          <ac:spMkLst>
            <pc:docMk/>
            <pc:sldMk cId="390687729" sldId="783"/>
            <ac:spMk id="17" creationId="{B346834F-49A2-681B-4368-5AF5F0107803}"/>
          </ac:spMkLst>
        </pc:spChg>
        <pc:cxnChg chg="add mod">
          <ac:chgData name="Benade, Gerdus" userId="15349777-206e-4d7a-8365-52131a346f04" providerId="ADAL" clId="{CCE255BA-AA19-492B-BC9D-DC0268E98DDE}" dt="2025-02-21T09:03:13.249" v="1128" actId="1076"/>
          <ac:cxnSpMkLst>
            <pc:docMk/>
            <pc:sldMk cId="390687729" sldId="783"/>
            <ac:cxnSpMk id="6" creationId="{07205DA4-A5CD-21BB-F512-0292F4B78EE8}"/>
          </ac:cxnSpMkLst>
        </pc:cxnChg>
        <pc:cxnChg chg="add mod">
          <ac:chgData name="Benade, Gerdus" userId="15349777-206e-4d7a-8365-52131a346f04" providerId="ADAL" clId="{CCE255BA-AA19-492B-BC9D-DC0268E98DDE}" dt="2025-02-21T09:03:13.249" v="1128" actId="1076"/>
          <ac:cxnSpMkLst>
            <pc:docMk/>
            <pc:sldMk cId="390687729" sldId="783"/>
            <ac:cxnSpMk id="16" creationId="{F3884FD8-4773-A52A-0554-144A7D1E3104}"/>
          </ac:cxnSpMkLst>
        </pc:cxnChg>
      </pc:sldChg>
      <pc:sldChg chg="addSp delSp modSp new mod delAnim modAnim modNotesTx">
        <pc:chgData name="Benade, Gerdus" userId="15349777-206e-4d7a-8365-52131a346f04" providerId="ADAL" clId="{CCE255BA-AA19-492B-BC9D-DC0268E98DDE}" dt="2025-02-23T06:17:20.036" v="6267" actId="20577"/>
        <pc:sldMkLst>
          <pc:docMk/>
          <pc:sldMk cId="3859377061" sldId="784"/>
        </pc:sldMkLst>
        <pc:spChg chg="mod">
          <ac:chgData name="Benade, Gerdus" userId="15349777-206e-4d7a-8365-52131a346f04" providerId="ADAL" clId="{CCE255BA-AA19-492B-BC9D-DC0268E98DDE}" dt="2025-02-22T07:25:21.350" v="3221" actId="20577"/>
          <ac:spMkLst>
            <pc:docMk/>
            <pc:sldMk cId="3859377061" sldId="784"/>
            <ac:spMk id="2" creationId="{54E7AC17-995A-A606-2D03-0260DDB8C55D}"/>
          </ac:spMkLst>
        </pc:spChg>
        <pc:spChg chg="mod">
          <ac:chgData name="Benade, Gerdus" userId="15349777-206e-4d7a-8365-52131a346f04" providerId="ADAL" clId="{CCE255BA-AA19-492B-BC9D-DC0268E98DDE}" dt="2025-02-23T06:15:36.383" v="6214" actId="6549"/>
          <ac:spMkLst>
            <pc:docMk/>
            <pc:sldMk cId="3859377061" sldId="784"/>
            <ac:spMk id="3" creationId="{EE3E9546-AA9C-A57B-E19C-7E4276A5305F}"/>
          </ac:spMkLst>
        </pc:spChg>
        <pc:spChg chg="add mod">
          <ac:chgData name="Benade, Gerdus" userId="15349777-206e-4d7a-8365-52131a346f04" providerId="ADAL" clId="{CCE255BA-AA19-492B-BC9D-DC0268E98DDE}" dt="2025-02-23T06:17:20.036" v="6267" actId="20577"/>
          <ac:spMkLst>
            <pc:docMk/>
            <pc:sldMk cId="3859377061" sldId="784"/>
            <ac:spMk id="5" creationId="{3A7E4A4E-96B0-59AB-9460-334D9592ABE1}"/>
          </ac:spMkLst>
        </pc:spChg>
        <pc:spChg chg="add mod">
          <ac:chgData name="Benade, Gerdus" userId="15349777-206e-4d7a-8365-52131a346f04" providerId="ADAL" clId="{CCE255BA-AA19-492B-BC9D-DC0268E98DDE}" dt="2025-02-23T06:17:14.186" v="6265" actId="14100"/>
          <ac:spMkLst>
            <pc:docMk/>
            <pc:sldMk cId="3859377061" sldId="784"/>
            <ac:spMk id="6" creationId="{D527F427-377C-7AAA-8F1E-815070104FBC}"/>
          </ac:spMkLst>
        </pc:spChg>
        <pc:spChg chg="add mod">
          <ac:chgData name="Benade, Gerdus" userId="15349777-206e-4d7a-8365-52131a346f04" providerId="ADAL" clId="{CCE255BA-AA19-492B-BC9D-DC0268E98DDE}" dt="2025-02-23T06:15:55.551" v="6238" actId="1035"/>
          <ac:spMkLst>
            <pc:docMk/>
            <pc:sldMk cId="3859377061" sldId="784"/>
            <ac:spMk id="7" creationId="{33D20C36-6960-0867-B6AC-A36BEB5AF201}"/>
          </ac:spMkLst>
        </pc:spChg>
      </pc:sldChg>
      <pc:sldChg chg="addSp modSp add mod ord modAnim modNotesTx">
        <pc:chgData name="Benade, Gerdus" userId="15349777-206e-4d7a-8365-52131a346f04" providerId="ADAL" clId="{CCE255BA-AA19-492B-BC9D-DC0268E98DDE}" dt="2025-02-27T05:33:47.599" v="6678" actId="20577"/>
        <pc:sldMkLst>
          <pc:docMk/>
          <pc:sldMk cId="2224061877" sldId="785"/>
        </pc:sldMkLst>
        <pc:spChg chg="mod">
          <ac:chgData name="Benade, Gerdus" userId="15349777-206e-4d7a-8365-52131a346f04" providerId="ADAL" clId="{CCE255BA-AA19-492B-BC9D-DC0268E98DDE}" dt="2025-02-22T07:45:06.039" v="3622" actId="20577"/>
          <ac:spMkLst>
            <pc:docMk/>
            <pc:sldMk cId="2224061877" sldId="785"/>
            <ac:spMk id="2" creationId="{377FE712-DEE5-C1A4-D4C2-51C363594D95}"/>
          </ac:spMkLst>
        </pc:spChg>
        <pc:spChg chg="mod">
          <ac:chgData name="Benade, Gerdus" userId="15349777-206e-4d7a-8365-52131a346f04" providerId="ADAL" clId="{CCE255BA-AA19-492B-BC9D-DC0268E98DDE}" dt="2025-02-22T07:37:09.644" v="3611" actId="20577"/>
          <ac:spMkLst>
            <pc:docMk/>
            <pc:sldMk cId="2224061877" sldId="785"/>
            <ac:spMk id="3" creationId="{A020D915-63B3-3022-14F7-A7DCAD2D92D4}"/>
          </ac:spMkLst>
        </pc:spChg>
        <pc:spChg chg="mod">
          <ac:chgData name="Benade, Gerdus" userId="15349777-206e-4d7a-8365-52131a346f04" providerId="ADAL" clId="{CCE255BA-AA19-492B-BC9D-DC0268E98DDE}" dt="2025-02-22T07:45:02.736" v="3621" actId="1076"/>
          <ac:spMkLst>
            <pc:docMk/>
            <pc:sldMk cId="2224061877" sldId="785"/>
            <ac:spMk id="4" creationId="{1B041612-9CDF-DCEB-3FC1-DBEF8B4664AE}"/>
          </ac:spMkLst>
        </pc:spChg>
        <pc:spChg chg="mod ord">
          <ac:chgData name="Benade, Gerdus" userId="15349777-206e-4d7a-8365-52131a346f04" providerId="ADAL" clId="{CCE255BA-AA19-492B-BC9D-DC0268E98DDE}" dt="2025-02-22T07:45:02.736" v="3621" actId="1076"/>
          <ac:spMkLst>
            <pc:docMk/>
            <pc:sldMk cId="2224061877" sldId="785"/>
            <ac:spMk id="5" creationId="{CDB15BCB-6BFD-2D49-C083-27E7A48C5A7A}"/>
          </ac:spMkLst>
        </pc:spChg>
        <pc:spChg chg="mod">
          <ac:chgData name="Benade, Gerdus" userId="15349777-206e-4d7a-8365-52131a346f04" providerId="ADAL" clId="{CCE255BA-AA19-492B-BC9D-DC0268E98DDE}" dt="2025-02-22T07:45:02.736" v="3621" actId="1076"/>
          <ac:spMkLst>
            <pc:docMk/>
            <pc:sldMk cId="2224061877" sldId="785"/>
            <ac:spMk id="7" creationId="{A7A6E0C0-E9CE-F681-9118-3CB3FFD5BE7D}"/>
          </ac:spMkLst>
        </pc:spChg>
        <pc:spChg chg="mod">
          <ac:chgData name="Benade, Gerdus" userId="15349777-206e-4d7a-8365-52131a346f04" providerId="ADAL" clId="{CCE255BA-AA19-492B-BC9D-DC0268E98DDE}" dt="2025-02-22T07:45:02.736" v="3621" actId="1076"/>
          <ac:spMkLst>
            <pc:docMk/>
            <pc:sldMk cId="2224061877" sldId="785"/>
            <ac:spMk id="8" creationId="{20A4C819-39AB-7A0B-397D-FE7A4F8F36B2}"/>
          </ac:spMkLst>
        </pc:spChg>
        <pc:spChg chg="mod">
          <ac:chgData name="Benade, Gerdus" userId="15349777-206e-4d7a-8365-52131a346f04" providerId="ADAL" clId="{CCE255BA-AA19-492B-BC9D-DC0268E98DDE}" dt="2025-02-22T07:45:02.736" v="3621" actId="1076"/>
          <ac:spMkLst>
            <pc:docMk/>
            <pc:sldMk cId="2224061877" sldId="785"/>
            <ac:spMk id="9" creationId="{B4DB2F84-7164-3607-50D9-772B6BA7D239}"/>
          </ac:spMkLst>
        </pc:spChg>
        <pc:spChg chg="mod">
          <ac:chgData name="Benade, Gerdus" userId="15349777-206e-4d7a-8365-52131a346f04" providerId="ADAL" clId="{CCE255BA-AA19-492B-BC9D-DC0268E98DDE}" dt="2025-02-22T07:45:02.736" v="3621" actId="1076"/>
          <ac:spMkLst>
            <pc:docMk/>
            <pc:sldMk cId="2224061877" sldId="785"/>
            <ac:spMk id="10" creationId="{2EB7243D-4116-B87A-906E-1D0E7EB471CA}"/>
          </ac:spMkLst>
        </pc:spChg>
        <pc:spChg chg="mod">
          <ac:chgData name="Benade, Gerdus" userId="15349777-206e-4d7a-8365-52131a346f04" providerId="ADAL" clId="{CCE255BA-AA19-492B-BC9D-DC0268E98DDE}" dt="2025-02-22T07:45:02.736" v="3621" actId="1076"/>
          <ac:spMkLst>
            <pc:docMk/>
            <pc:sldMk cId="2224061877" sldId="785"/>
            <ac:spMk id="11" creationId="{9A660EF6-9795-FB2A-C39F-EB24746D5F15}"/>
          </ac:spMkLst>
        </pc:spChg>
        <pc:spChg chg="add mod ord">
          <ac:chgData name="Benade, Gerdus" userId="15349777-206e-4d7a-8365-52131a346f04" providerId="ADAL" clId="{CCE255BA-AA19-492B-BC9D-DC0268E98DDE}" dt="2025-02-23T06:38:20.928" v="6394" actId="207"/>
          <ac:spMkLst>
            <pc:docMk/>
            <pc:sldMk cId="2224061877" sldId="785"/>
            <ac:spMk id="17" creationId="{2218AD8F-0CDE-9AD1-04CE-646507D104B1}"/>
          </ac:spMkLst>
        </pc:spChg>
        <pc:spChg chg="add mod">
          <ac:chgData name="Benade, Gerdus" userId="15349777-206e-4d7a-8365-52131a346f04" providerId="ADAL" clId="{CCE255BA-AA19-492B-BC9D-DC0268E98DDE}" dt="2025-02-22T07:45:12.523" v="3624" actId="1076"/>
          <ac:spMkLst>
            <pc:docMk/>
            <pc:sldMk cId="2224061877" sldId="785"/>
            <ac:spMk id="18" creationId="{D9F90CE1-0462-D49C-9906-4B1657D76066}"/>
          </ac:spMkLst>
        </pc:spChg>
        <pc:picChg chg="add mod">
          <ac:chgData name="Benade, Gerdus" userId="15349777-206e-4d7a-8365-52131a346f04" providerId="ADAL" clId="{CCE255BA-AA19-492B-BC9D-DC0268E98DDE}" dt="2025-02-23T06:36:26.941" v="6390" actId="1076"/>
          <ac:picMkLst>
            <pc:docMk/>
            <pc:sldMk cId="2224061877" sldId="785"/>
            <ac:picMk id="19" creationId="{83CD89E3-F19E-943A-525A-6AB3F85A14E5}"/>
          </ac:picMkLst>
        </pc:picChg>
        <pc:cxnChg chg="mod">
          <ac:chgData name="Benade, Gerdus" userId="15349777-206e-4d7a-8365-52131a346f04" providerId="ADAL" clId="{CCE255BA-AA19-492B-BC9D-DC0268E98DDE}" dt="2025-02-22T07:45:02.736" v="3621" actId="1076"/>
          <ac:cxnSpMkLst>
            <pc:docMk/>
            <pc:sldMk cId="2224061877" sldId="785"/>
            <ac:cxnSpMk id="12" creationId="{93C24BCC-1294-49DA-4622-4BD9CA78E584}"/>
          </ac:cxnSpMkLst>
        </pc:cxnChg>
        <pc:cxnChg chg="mod">
          <ac:chgData name="Benade, Gerdus" userId="15349777-206e-4d7a-8365-52131a346f04" providerId="ADAL" clId="{CCE255BA-AA19-492B-BC9D-DC0268E98DDE}" dt="2025-02-22T07:45:02.736" v="3621" actId="1076"/>
          <ac:cxnSpMkLst>
            <pc:docMk/>
            <pc:sldMk cId="2224061877" sldId="785"/>
            <ac:cxnSpMk id="13" creationId="{8D39C69B-B290-2677-DE83-C14C666CC0E9}"/>
          </ac:cxnSpMkLst>
        </pc:cxnChg>
      </pc:sldChg>
      <pc:sldChg chg="modSp add mod">
        <pc:chgData name="Benade, Gerdus" userId="15349777-206e-4d7a-8365-52131a346f04" providerId="ADAL" clId="{CCE255BA-AA19-492B-BC9D-DC0268E98DDE}" dt="2025-02-23T05:57:04.253" v="6083" actId="2084"/>
        <pc:sldMkLst>
          <pc:docMk/>
          <pc:sldMk cId="3090408802" sldId="786"/>
        </pc:sldMkLst>
        <pc:graphicFrameChg chg="modGraphic">
          <ac:chgData name="Benade, Gerdus" userId="15349777-206e-4d7a-8365-52131a346f04" providerId="ADAL" clId="{CCE255BA-AA19-492B-BC9D-DC0268E98DDE}" dt="2025-02-23T05:57:04.253" v="6083" actId="2084"/>
          <ac:graphicFrameMkLst>
            <pc:docMk/>
            <pc:sldMk cId="3090408802" sldId="786"/>
            <ac:graphicFrameMk id="4" creationId="{9656B342-7138-F1C2-0E76-9034360B1130}"/>
          </ac:graphicFrameMkLst>
        </pc:graphicFrameChg>
      </pc:sldChg>
      <pc:sldChg chg="addSp delSp modSp add mod">
        <pc:chgData name="Benade, Gerdus" userId="15349777-206e-4d7a-8365-52131a346f04" providerId="ADAL" clId="{CCE255BA-AA19-492B-BC9D-DC0268E98DDE}" dt="2025-02-22T19:18:43.719" v="4158" actId="478"/>
        <pc:sldMkLst>
          <pc:docMk/>
          <pc:sldMk cId="2002324705" sldId="787"/>
        </pc:sldMkLst>
        <pc:graphicFrameChg chg="modGraphic">
          <ac:chgData name="Benade, Gerdus" userId="15349777-206e-4d7a-8365-52131a346f04" providerId="ADAL" clId="{CCE255BA-AA19-492B-BC9D-DC0268E98DDE}" dt="2025-02-22T19:16:47.095" v="4149" actId="20577"/>
          <ac:graphicFrameMkLst>
            <pc:docMk/>
            <pc:sldMk cId="2002324705" sldId="787"/>
            <ac:graphicFrameMk id="4" creationId="{5CB37535-D72A-A4BD-0FAA-0BD7370C043F}"/>
          </ac:graphicFrameMkLst>
        </pc:graphicFrameChg>
      </pc:sldChg>
      <pc:sldChg chg="addSp delSp modSp add mod modAnim">
        <pc:chgData name="Benade, Gerdus" userId="15349777-206e-4d7a-8365-52131a346f04" providerId="ADAL" clId="{CCE255BA-AA19-492B-BC9D-DC0268E98DDE}" dt="2025-02-23T06:00:35.651" v="6106"/>
        <pc:sldMkLst>
          <pc:docMk/>
          <pc:sldMk cId="414675528" sldId="788"/>
        </pc:sldMkLst>
        <pc:spChg chg="mod">
          <ac:chgData name="Benade, Gerdus" userId="15349777-206e-4d7a-8365-52131a346f04" providerId="ADAL" clId="{CCE255BA-AA19-492B-BC9D-DC0268E98DDE}" dt="2025-02-23T06:00:32.252" v="6105"/>
          <ac:spMkLst>
            <pc:docMk/>
            <pc:sldMk cId="414675528" sldId="788"/>
            <ac:spMk id="3" creationId="{66ABC199-51B5-8754-5859-1237AD9AF6C0}"/>
          </ac:spMkLst>
        </pc:spChg>
        <pc:spChg chg="add mod">
          <ac:chgData name="Benade, Gerdus" userId="15349777-206e-4d7a-8365-52131a346f04" providerId="ADAL" clId="{CCE255BA-AA19-492B-BC9D-DC0268E98DDE}" dt="2025-02-23T05:59:51.099" v="6100" actId="13822"/>
          <ac:spMkLst>
            <pc:docMk/>
            <pc:sldMk cId="414675528" sldId="788"/>
            <ac:spMk id="14" creationId="{40920E2A-3C25-DE96-2ABB-B443ADBD06B1}"/>
          </ac:spMkLst>
        </pc:spChg>
        <pc:graphicFrameChg chg="modGraphic">
          <ac:chgData name="Benade, Gerdus" userId="15349777-206e-4d7a-8365-52131a346f04" providerId="ADAL" clId="{CCE255BA-AA19-492B-BC9D-DC0268E98DDE}" dt="2025-02-22T19:14:27.115" v="4121" actId="207"/>
          <ac:graphicFrameMkLst>
            <pc:docMk/>
            <pc:sldMk cId="414675528" sldId="788"/>
            <ac:graphicFrameMk id="4" creationId="{C09FACF1-7E16-26AB-8C2E-E240F7456C93}"/>
          </ac:graphicFrameMkLst>
        </pc:graphicFrameChg>
        <pc:picChg chg="add mod">
          <ac:chgData name="Benade, Gerdus" userId="15349777-206e-4d7a-8365-52131a346f04" providerId="ADAL" clId="{CCE255BA-AA19-492B-BC9D-DC0268E98DDE}" dt="2025-02-23T05:59:27.535" v="6097" actId="1076"/>
          <ac:picMkLst>
            <pc:docMk/>
            <pc:sldMk cId="414675528" sldId="788"/>
            <ac:picMk id="8" creationId="{C7127F02-861A-7550-3C5A-D210C874117A}"/>
          </ac:picMkLst>
        </pc:picChg>
        <pc:picChg chg="add mod">
          <ac:chgData name="Benade, Gerdus" userId="15349777-206e-4d7a-8365-52131a346f04" providerId="ADAL" clId="{CCE255BA-AA19-492B-BC9D-DC0268E98DDE}" dt="2025-02-23T05:59:21.092" v="6096" actId="1076"/>
          <ac:picMkLst>
            <pc:docMk/>
            <pc:sldMk cId="414675528" sldId="788"/>
            <ac:picMk id="11" creationId="{202FA52D-3604-01E1-4345-7CD5A880DDD5}"/>
          </ac:picMkLst>
        </pc:picChg>
      </pc:sldChg>
      <pc:sldChg chg="add del">
        <pc:chgData name="Benade, Gerdus" userId="15349777-206e-4d7a-8365-52131a346f04" providerId="ADAL" clId="{CCE255BA-AA19-492B-BC9D-DC0268E98DDE}" dt="2025-02-22T19:17:40.037" v="4152" actId="47"/>
        <pc:sldMkLst>
          <pc:docMk/>
          <pc:sldMk cId="3610819942" sldId="789"/>
        </pc:sldMkLst>
      </pc:sldChg>
      <pc:sldChg chg="modSp add mod">
        <pc:chgData name="Benade, Gerdus" userId="15349777-206e-4d7a-8365-52131a346f04" providerId="ADAL" clId="{CCE255BA-AA19-492B-BC9D-DC0268E98DDE}" dt="2025-02-22T19:17:59.219" v="4154" actId="2084"/>
        <pc:sldMkLst>
          <pc:docMk/>
          <pc:sldMk cId="594574821" sldId="790"/>
        </pc:sldMkLst>
        <pc:graphicFrameChg chg="modGraphic">
          <ac:chgData name="Benade, Gerdus" userId="15349777-206e-4d7a-8365-52131a346f04" providerId="ADAL" clId="{CCE255BA-AA19-492B-BC9D-DC0268E98DDE}" dt="2025-02-22T19:17:59.219" v="4154" actId="2084"/>
          <ac:graphicFrameMkLst>
            <pc:docMk/>
            <pc:sldMk cId="594574821" sldId="790"/>
            <ac:graphicFrameMk id="4" creationId="{C63C359A-C954-F3A7-4865-13CE41A174DA}"/>
          </ac:graphicFrameMkLst>
        </pc:graphicFrameChg>
      </pc:sldChg>
      <pc:sldChg chg="modSp add mod">
        <pc:chgData name="Benade, Gerdus" userId="15349777-206e-4d7a-8365-52131a346f04" providerId="ADAL" clId="{CCE255BA-AA19-492B-BC9D-DC0268E98DDE}" dt="2025-02-22T19:18:14.851" v="4156" actId="207"/>
        <pc:sldMkLst>
          <pc:docMk/>
          <pc:sldMk cId="2443145041" sldId="791"/>
        </pc:sldMkLst>
        <pc:graphicFrameChg chg="modGraphic">
          <ac:chgData name="Benade, Gerdus" userId="15349777-206e-4d7a-8365-52131a346f04" providerId="ADAL" clId="{CCE255BA-AA19-492B-BC9D-DC0268E98DDE}" dt="2025-02-22T19:18:14.851" v="4156" actId="207"/>
          <ac:graphicFrameMkLst>
            <pc:docMk/>
            <pc:sldMk cId="2443145041" sldId="791"/>
            <ac:graphicFrameMk id="4" creationId="{16F0D8FB-08CA-C245-B5C3-CFDF80A2E1AE}"/>
          </ac:graphicFrameMkLst>
        </pc:graphicFrameChg>
      </pc:sldChg>
      <pc:sldChg chg="modSp add mod modAnim">
        <pc:chgData name="Benade, Gerdus" userId="15349777-206e-4d7a-8365-52131a346f04" providerId="ADAL" clId="{CCE255BA-AA19-492B-BC9D-DC0268E98DDE}" dt="2025-02-27T03:55:50.604" v="6566"/>
        <pc:sldMkLst>
          <pc:docMk/>
          <pc:sldMk cId="1842902779" sldId="792"/>
        </pc:sldMkLst>
        <pc:spChg chg="mod">
          <ac:chgData name="Benade, Gerdus" userId="15349777-206e-4d7a-8365-52131a346f04" providerId="ADAL" clId="{CCE255BA-AA19-492B-BC9D-DC0268E98DDE}" dt="2025-02-23T06:03:44.093" v="6117" actId="20577"/>
          <ac:spMkLst>
            <pc:docMk/>
            <pc:sldMk cId="1842902779" sldId="792"/>
            <ac:spMk id="3" creationId="{ECDF207D-2692-EB8B-689F-8B98E336FFA1}"/>
          </ac:spMkLst>
        </pc:spChg>
        <pc:graphicFrameChg chg="mod modGraphic">
          <ac:chgData name="Benade, Gerdus" userId="15349777-206e-4d7a-8365-52131a346f04" providerId="ADAL" clId="{CCE255BA-AA19-492B-BC9D-DC0268E98DDE}" dt="2025-02-22T23:12:47.352" v="5295" actId="6549"/>
          <ac:graphicFrameMkLst>
            <pc:docMk/>
            <pc:sldMk cId="1842902779" sldId="792"/>
            <ac:graphicFrameMk id="10" creationId="{7A421FAC-5151-5EC5-BFFA-D40168E6DD06}"/>
          </ac:graphicFrameMkLst>
        </pc:graphicFrameChg>
      </pc:sldChg>
      <pc:sldChg chg="add del">
        <pc:chgData name="Benade, Gerdus" userId="15349777-206e-4d7a-8365-52131a346f04" providerId="ADAL" clId="{CCE255BA-AA19-492B-BC9D-DC0268E98DDE}" dt="2025-02-22T23:11:11.157" v="5276" actId="47"/>
        <pc:sldMkLst>
          <pc:docMk/>
          <pc:sldMk cId="1075135370" sldId="793"/>
        </pc:sldMkLst>
      </pc:sldChg>
      <pc:sldChg chg="addSp delSp modSp add mod">
        <pc:chgData name="Benade, Gerdus" userId="15349777-206e-4d7a-8365-52131a346f04" providerId="ADAL" clId="{CCE255BA-AA19-492B-BC9D-DC0268E98DDE}" dt="2025-02-27T05:36:02.880" v="6690" actId="20577"/>
        <pc:sldMkLst>
          <pc:docMk/>
          <pc:sldMk cId="1147366040" sldId="793"/>
        </pc:sldMkLst>
        <pc:spChg chg="mod">
          <ac:chgData name="Benade, Gerdus" userId="15349777-206e-4d7a-8365-52131a346f04" providerId="ADAL" clId="{CCE255BA-AA19-492B-BC9D-DC0268E98DDE}" dt="2025-02-27T05:36:02.880" v="6690" actId="20577"/>
          <ac:spMkLst>
            <pc:docMk/>
            <pc:sldMk cId="1147366040" sldId="793"/>
            <ac:spMk id="3" creationId="{2EB8358E-1E7E-99F8-544D-9E93475AEBAD}"/>
          </ac:spMkLst>
        </pc:spChg>
        <pc:graphicFrameChg chg="mod modGraphic">
          <ac:chgData name="Benade, Gerdus" userId="15349777-206e-4d7a-8365-52131a346f04" providerId="ADAL" clId="{CCE255BA-AA19-492B-BC9D-DC0268E98DDE}" dt="2025-02-22T23:11:39.548" v="5284"/>
          <ac:graphicFrameMkLst>
            <pc:docMk/>
            <pc:sldMk cId="1147366040" sldId="793"/>
            <ac:graphicFrameMk id="10" creationId="{C7ED29C3-1EB3-2B45-E505-2F2D4B44781A}"/>
          </ac:graphicFrameMkLst>
        </pc:graphicFrameChg>
        <pc:picChg chg="add mod">
          <ac:chgData name="Benade, Gerdus" userId="15349777-206e-4d7a-8365-52131a346f04" providerId="ADAL" clId="{CCE255BA-AA19-492B-BC9D-DC0268E98DDE}" dt="2025-02-22T23:11:22.466" v="5279"/>
          <ac:picMkLst>
            <pc:docMk/>
            <pc:sldMk cId="1147366040" sldId="793"/>
            <ac:picMk id="5" creationId="{7E4D98FE-7C67-A7F8-6795-EF6E30FAFFFD}"/>
          </ac:picMkLst>
        </pc:picChg>
        <pc:picChg chg="add mod">
          <ac:chgData name="Benade, Gerdus" userId="15349777-206e-4d7a-8365-52131a346f04" providerId="ADAL" clId="{CCE255BA-AA19-492B-BC9D-DC0268E98DDE}" dt="2025-02-22T23:11:22.466" v="5279"/>
          <ac:picMkLst>
            <pc:docMk/>
            <pc:sldMk cId="1147366040" sldId="793"/>
            <ac:picMk id="6" creationId="{1352E599-7550-3133-010F-3EF22EE5C24A}"/>
          </ac:picMkLst>
        </pc:picChg>
        <pc:picChg chg="add mod">
          <ac:chgData name="Benade, Gerdus" userId="15349777-206e-4d7a-8365-52131a346f04" providerId="ADAL" clId="{CCE255BA-AA19-492B-BC9D-DC0268E98DDE}" dt="2025-02-22T23:11:22.466" v="5279"/>
          <ac:picMkLst>
            <pc:docMk/>
            <pc:sldMk cId="1147366040" sldId="793"/>
            <ac:picMk id="9" creationId="{E27C24B1-BE95-791D-5FDB-88AA70F5C225}"/>
          </ac:picMkLst>
        </pc:picChg>
        <pc:picChg chg="add mod">
          <ac:chgData name="Benade, Gerdus" userId="15349777-206e-4d7a-8365-52131a346f04" providerId="ADAL" clId="{CCE255BA-AA19-492B-BC9D-DC0268E98DDE}" dt="2025-02-22T23:11:22.466" v="5279"/>
          <ac:picMkLst>
            <pc:docMk/>
            <pc:sldMk cId="1147366040" sldId="793"/>
            <ac:picMk id="12" creationId="{6350082F-69A9-BAD0-3092-71884FB7CD4F}"/>
          </ac:picMkLst>
        </pc:picChg>
      </pc:sldChg>
      <pc:sldChg chg="add del">
        <pc:chgData name="Benade, Gerdus" userId="15349777-206e-4d7a-8365-52131a346f04" providerId="ADAL" clId="{CCE255BA-AA19-492B-BC9D-DC0268E98DDE}" dt="2025-02-22T23:11:08.057" v="5275" actId="47"/>
        <pc:sldMkLst>
          <pc:docMk/>
          <pc:sldMk cId="999539151" sldId="794"/>
        </pc:sldMkLst>
      </pc:sldChg>
      <pc:sldChg chg="delSp modSp add mod delAnim">
        <pc:chgData name="Benade, Gerdus" userId="15349777-206e-4d7a-8365-52131a346f04" providerId="ADAL" clId="{CCE255BA-AA19-492B-BC9D-DC0268E98DDE}" dt="2025-02-23T06:03:36.323" v="6116" actId="20577"/>
        <pc:sldMkLst>
          <pc:docMk/>
          <pc:sldMk cId="3682265005" sldId="794"/>
        </pc:sldMkLst>
        <pc:spChg chg="mod">
          <ac:chgData name="Benade, Gerdus" userId="15349777-206e-4d7a-8365-52131a346f04" providerId="ADAL" clId="{CCE255BA-AA19-492B-BC9D-DC0268E98DDE}" dt="2025-02-23T06:03:36.323" v="6116" actId="20577"/>
          <ac:spMkLst>
            <pc:docMk/>
            <pc:sldMk cId="3682265005" sldId="794"/>
            <ac:spMk id="3" creationId="{FEE16AA5-EC99-0AF9-8DB0-85EAE42D0A73}"/>
          </ac:spMkLst>
        </pc:spChg>
        <pc:graphicFrameChg chg="modGraphic">
          <ac:chgData name="Benade, Gerdus" userId="15349777-206e-4d7a-8365-52131a346f04" providerId="ADAL" clId="{CCE255BA-AA19-492B-BC9D-DC0268E98DDE}" dt="2025-02-22T23:13:33.760" v="5301" actId="6549"/>
          <ac:graphicFrameMkLst>
            <pc:docMk/>
            <pc:sldMk cId="3682265005" sldId="794"/>
            <ac:graphicFrameMk id="10" creationId="{13528BFE-08E9-94C3-19F8-BFDFF5987258}"/>
          </ac:graphicFrameMkLst>
        </pc:graphicFrameChg>
      </pc:sldChg>
      <pc:sldChg chg="addSp delSp modSp add del mod">
        <pc:chgData name="Benade, Gerdus" userId="15349777-206e-4d7a-8365-52131a346f04" providerId="ADAL" clId="{CCE255BA-AA19-492B-BC9D-DC0268E98DDE}" dt="2025-02-22T23:11:12.531" v="5277" actId="47"/>
        <pc:sldMkLst>
          <pc:docMk/>
          <pc:sldMk cId="214112165" sldId="795"/>
        </pc:sldMkLst>
      </pc:sldChg>
      <pc:sldChg chg="delSp modSp add mod delAnim">
        <pc:chgData name="Benade, Gerdus" userId="15349777-206e-4d7a-8365-52131a346f04" providerId="ADAL" clId="{CCE255BA-AA19-492B-BC9D-DC0268E98DDE}" dt="2025-02-23T06:03:32.087" v="6115" actId="20577"/>
        <pc:sldMkLst>
          <pc:docMk/>
          <pc:sldMk cId="2325001326" sldId="795"/>
        </pc:sldMkLst>
        <pc:spChg chg="mod">
          <ac:chgData name="Benade, Gerdus" userId="15349777-206e-4d7a-8365-52131a346f04" providerId="ADAL" clId="{CCE255BA-AA19-492B-BC9D-DC0268E98DDE}" dt="2025-02-23T06:03:32.087" v="6115" actId="20577"/>
          <ac:spMkLst>
            <pc:docMk/>
            <pc:sldMk cId="2325001326" sldId="795"/>
            <ac:spMk id="3" creationId="{0D74DACE-27A2-211A-F10F-D5557890ED99}"/>
          </ac:spMkLst>
        </pc:spChg>
        <pc:graphicFrameChg chg="mod modGraphic">
          <ac:chgData name="Benade, Gerdus" userId="15349777-206e-4d7a-8365-52131a346f04" providerId="ADAL" clId="{CCE255BA-AA19-492B-BC9D-DC0268E98DDE}" dt="2025-02-22T23:13:46.583" v="5303"/>
          <ac:graphicFrameMkLst>
            <pc:docMk/>
            <pc:sldMk cId="2325001326" sldId="795"/>
            <ac:graphicFrameMk id="10" creationId="{0B41E834-186B-E04C-A0B7-E3598196ADFF}"/>
          </ac:graphicFrameMkLst>
        </pc:graphicFrameChg>
      </pc:sldChg>
      <pc:sldChg chg="addSp delSp modSp add mod modAnim">
        <pc:chgData name="Benade, Gerdus" userId="15349777-206e-4d7a-8365-52131a346f04" providerId="ADAL" clId="{CCE255BA-AA19-492B-BC9D-DC0268E98DDE}" dt="2025-02-27T05:45:09.038" v="6726" actId="14100"/>
        <pc:sldMkLst>
          <pc:docMk/>
          <pc:sldMk cId="1269709500" sldId="796"/>
        </pc:sldMkLst>
        <pc:spChg chg="add mod">
          <ac:chgData name="Benade, Gerdus" userId="15349777-206e-4d7a-8365-52131a346f04" providerId="ADAL" clId="{CCE255BA-AA19-492B-BC9D-DC0268E98DDE}" dt="2025-02-22T23:19:18.062" v="5363" actId="1035"/>
          <ac:spMkLst>
            <pc:docMk/>
            <pc:sldMk cId="1269709500" sldId="796"/>
            <ac:spMk id="4" creationId="{01C5A60C-D04C-2BB7-67A6-B3AF9425AD9E}"/>
          </ac:spMkLst>
        </pc:spChg>
        <pc:spChg chg="mod">
          <ac:chgData name="Benade, Gerdus" userId="15349777-206e-4d7a-8365-52131a346f04" providerId="ADAL" clId="{CCE255BA-AA19-492B-BC9D-DC0268E98DDE}" dt="2025-02-27T05:45:09.038" v="6726" actId="14100"/>
          <ac:spMkLst>
            <pc:docMk/>
            <pc:sldMk cId="1269709500" sldId="796"/>
            <ac:spMk id="18" creationId="{1EC981C6-B677-B53B-672D-CB13EAFC04FA}"/>
          </ac:spMkLst>
        </pc:spChg>
      </pc:sldChg>
      <pc:sldChg chg="addSp delSp modSp add mod modAnim">
        <pc:chgData name="Benade, Gerdus" userId="15349777-206e-4d7a-8365-52131a346f04" providerId="ADAL" clId="{CCE255BA-AA19-492B-BC9D-DC0268E98DDE}" dt="2025-02-23T06:52:50.655" v="6432" actId="1076"/>
        <pc:sldMkLst>
          <pc:docMk/>
          <pc:sldMk cId="2337935060" sldId="797"/>
        </pc:sldMkLst>
        <pc:spChg chg="mod">
          <ac:chgData name="Benade, Gerdus" userId="15349777-206e-4d7a-8365-52131a346f04" providerId="ADAL" clId="{CCE255BA-AA19-492B-BC9D-DC0268E98DDE}" dt="2025-02-23T04:29:22.027" v="5854" actId="5793"/>
          <ac:spMkLst>
            <pc:docMk/>
            <pc:sldMk cId="2337935060" sldId="797"/>
            <ac:spMk id="3" creationId="{51AF6F20-ED5A-2C32-92FF-07B0E83904C8}"/>
          </ac:spMkLst>
        </pc:spChg>
        <pc:spChg chg="add mod">
          <ac:chgData name="Benade, Gerdus" userId="15349777-206e-4d7a-8365-52131a346f04" providerId="ADAL" clId="{CCE255BA-AA19-492B-BC9D-DC0268E98DDE}" dt="2025-02-23T06:52:50.655" v="6432" actId="1076"/>
          <ac:spMkLst>
            <pc:docMk/>
            <pc:sldMk cId="2337935060" sldId="797"/>
            <ac:spMk id="8" creationId="{3A69BB8E-AF5D-C1C3-04D8-E519429A9428}"/>
          </ac:spMkLst>
        </pc:spChg>
        <pc:picChg chg="add mod">
          <ac:chgData name="Benade, Gerdus" userId="15349777-206e-4d7a-8365-52131a346f04" providerId="ADAL" clId="{CCE255BA-AA19-492B-BC9D-DC0268E98DDE}" dt="2025-02-23T04:32:17.803" v="5866" actId="1076"/>
          <ac:picMkLst>
            <pc:docMk/>
            <pc:sldMk cId="2337935060" sldId="797"/>
            <ac:picMk id="6" creationId="{9323B936-CE00-F361-C34B-1A4F53EA9A8D}"/>
          </ac:picMkLst>
        </pc:picChg>
        <pc:picChg chg="add mod">
          <ac:chgData name="Benade, Gerdus" userId="15349777-206e-4d7a-8365-52131a346f04" providerId="ADAL" clId="{CCE255BA-AA19-492B-BC9D-DC0268E98DDE}" dt="2025-02-23T06:52:47.364" v="6431" actId="1076"/>
          <ac:picMkLst>
            <pc:docMk/>
            <pc:sldMk cId="2337935060" sldId="797"/>
            <ac:picMk id="7" creationId="{02643BF7-2FBD-BCE0-6A0C-7F893D9CFAAE}"/>
          </ac:picMkLst>
        </pc:picChg>
      </pc:sldChg>
      <pc:sldChg chg="delSp modSp add mod modAnim">
        <pc:chgData name="Benade, Gerdus" userId="15349777-206e-4d7a-8365-52131a346f04" providerId="ADAL" clId="{CCE255BA-AA19-492B-BC9D-DC0268E98DDE}" dt="2025-02-23T06:40:57.525" v="6398" actId="20577"/>
        <pc:sldMkLst>
          <pc:docMk/>
          <pc:sldMk cId="306549218" sldId="798"/>
        </pc:sldMkLst>
        <pc:spChg chg="mod">
          <ac:chgData name="Benade, Gerdus" userId="15349777-206e-4d7a-8365-52131a346f04" providerId="ADAL" clId="{CCE255BA-AA19-492B-BC9D-DC0268E98DDE}" dt="2025-02-23T06:40:57.525" v="6398" actId="20577"/>
          <ac:spMkLst>
            <pc:docMk/>
            <pc:sldMk cId="306549218" sldId="798"/>
            <ac:spMk id="3" creationId="{3062BCB3-05DA-9E22-3A2A-56F823DF3530}"/>
          </ac:spMkLst>
        </pc:spChg>
      </pc:sldChg>
      <pc:sldChg chg="add mod modShow">
        <pc:chgData name="Benade, Gerdus" userId="15349777-206e-4d7a-8365-52131a346f04" providerId="ADAL" clId="{CCE255BA-AA19-492B-BC9D-DC0268E98DDE}" dt="2025-02-23T05:44:35.090" v="6040" actId="729"/>
        <pc:sldMkLst>
          <pc:docMk/>
          <pc:sldMk cId="97076388" sldId="799"/>
        </pc:sldMkLst>
      </pc:sldChg>
      <pc:sldChg chg="add modAnim">
        <pc:chgData name="Benade, Gerdus" userId="15349777-206e-4d7a-8365-52131a346f04" providerId="ADAL" clId="{CCE255BA-AA19-492B-BC9D-DC0268E98DDE}" dt="2025-02-23T05:45:36.350" v="6043"/>
        <pc:sldMkLst>
          <pc:docMk/>
          <pc:sldMk cId="568413301" sldId="800"/>
        </pc:sldMkLst>
      </pc:sldChg>
      <pc:sldChg chg="addSp delSp modSp add mod">
        <pc:chgData name="Benade, Gerdus" userId="15349777-206e-4d7a-8365-52131a346f04" providerId="ADAL" clId="{CCE255BA-AA19-492B-BC9D-DC0268E98DDE}" dt="2025-02-23T05:18:15.738" v="6016" actId="5793"/>
        <pc:sldMkLst>
          <pc:docMk/>
          <pc:sldMk cId="3192397047" sldId="801"/>
        </pc:sldMkLst>
        <pc:spChg chg="add mod">
          <ac:chgData name="Benade, Gerdus" userId="15349777-206e-4d7a-8365-52131a346f04" providerId="ADAL" clId="{CCE255BA-AA19-492B-BC9D-DC0268E98DDE}" dt="2025-02-23T05:16:49.164" v="5988"/>
          <ac:spMkLst>
            <pc:docMk/>
            <pc:sldMk cId="3192397047" sldId="801"/>
            <ac:spMk id="5" creationId="{515DBE53-7F17-8472-3AC7-53CEBAACC9C1}"/>
          </ac:spMkLst>
        </pc:spChg>
        <pc:spChg chg="add mod">
          <ac:chgData name="Benade, Gerdus" userId="15349777-206e-4d7a-8365-52131a346f04" providerId="ADAL" clId="{CCE255BA-AA19-492B-BC9D-DC0268E98DDE}" dt="2025-02-23T05:18:15.738" v="6016" actId="5793"/>
          <ac:spMkLst>
            <pc:docMk/>
            <pc:sldMk cId="3192397047" sldId="801"/>
            <ac:spMk id="8" creationId="{4440BC9B-7D70-9374-FE34-85AAAFCFAD11}"/>
          </ac:spMkLst>
        </pc:spChg>
        <pc:graphicFrameChg chg="mod modGraphic">
          <ac:chgData name="Benade, Gerdus" userId="15349777-206e-4d7a-8365-52131a346f04" providerId="ADAL" clId="{CCE255BA-AA19-492B-BC9D-DC0268E98DDE}" dt="2025-02-23T05:17:42.103" v="6004"/>
          <ac:graphicFrameMkLst>
            <pc:docMk/>
            <pc:sldMk cId="3192397047" sldId="801"/>
            <ac:graphicFrameMk id="10" creationId="{56755ECB-C372-DBF8-DD65-EC9F5CA0D050}"/>
          </ac:graphicFrameMkLst>
        </pc:graphicFrameChg>
        <pc:picChg chg="add mod">
          <ac:chgData name="Benade, Gerdus" userId="15349777-206e-4d7a-8365-52131a346f04" providerId="ADAL" clId="{CCE255BA-AA19-492B-BC9D-DC0268E98DDE}" dt="2025-02-23T05:17:52.826" v="6007" actId="1076"/>
          <ac:picMkLst>
            <pc:docMk/>
            <pc:sldMk cId="3192397047" sldId="801"/>
            <ac:picMk id="6" creationId="{FEAE1E5C-9DBB-6DE6-BAEE-8864C776CF2B}"/>
          </ac:picMkLst>
        </pc:picChg>
        <pc:picChg chg="add mod">
          <ac:chgData name="Benade, Gerdus" userId="15349777-206e-4d7a-8365-52131a346f04" providerId="ADAL" clId="{CCE255BA-AA19-492B-BC9D-DC0268E98DDE}" dt="2025-02-23T05:18:08.376" v="6012" actId="1076"/>
          <ac:picMkLst>
            <pc:docMk/>
            <pc:sldMk cId="3192397047" sldId="801"/>
            <ac:picMk id="7" creationId="{2E6E6E20-EBEC-9DCC-E18C-7F6B2B329918}"/>
          </ac:picMkLst>
        </pc:picChg>
      </pc:sldChg>
      <pc:sldChg chg="addSp delSp modSp add mod">
        <pc:chgData name="Benade, Gerdus" userId="15349777-206e-4d7a-8365-52131a346f04" providerId="ADAL" clId="{CCE255BA-AA19-492B-BC9D-DC0268E98DDE}" dt="2025-02-23T05:17:02.718" v="5998" actId="5793"/>
        <pc:sldMkLst>
          <pc:docMk/>
          <pc:sldMk cId="2294231549" sldId="802"/>
        </pc:sldMkLst>
        <pc:spChg chg="add mod">
          <ac:chgData name="Benade, Gerdus" userId="15349777-206e-4d7a-8365-52131a346f04" providerId="ADAL" clId="{CCE255BA-AA19-492B-BC9D-DC0268E98DDE}" dt="2025-02-23T05:16:59.998" v="5994" actId="5793"/>
          <ac:spMkLst>
            <pc:docMk/>
            <pc:sldMk cId="2294231549" sldId="802"/>
            <ac:spMk id="5" creationId="{79FCA32F-0B5C-AAB9-DDAE-AC43641BC39A}"/>
          </ac:spMkLst>
        </pc:spChg>
        <pc:spChg chg="add mod">
          <ac:chgData name="Benade, Gerdus" userId="15349777-206e-4d7a-8365-52131a346f04" providerId="ADAL" clId="{CCE255BA-AA19-492B-BC9D-DC0268E98DDE}" dt="2025-02-23T05:17:02.718" v="5998" actId="5793"/>
          <ac:spMkLst>
            <pc:docMk/>
            <pc:sldMk cId="2294231549" sldId="802"/>
            <ac:spMk id="8" creationId="{8F6E1B92-6F61-0D84-5633-FF49C5226CC3}"/>
          </ac:spMkLst>
        </pc:spChg>
        <pc:graphicFrameChg chg="mod modGraphic">
          <ac:chgData name="Benade, Gerdus" userId="15349777-206e-4d7a-8365-52131a346f04" providerId="ADAL" clId="{CCE255BA-AA19-492B-BC9D-DC0268E98DDE}" dt="2025-02-23T05:13:49.181" v="5950" actId="2084"/>
          <ac:graphicFrameMkLst>
            <pc:docMk/>
            <pc:sldMk cId="2294231549" sldId="802"/>
            <ac:graphicFrameMk id="10" creationId="{C6A84F17-75F8-6E9C-D699-5D65E6778FF2}"/>
          </ac:graphicFrameMkLst>
        </pc:graphicFrameChg>
      </pc:sldChg>
      <pc:sldChg chg="addSp delSp modSp add mod">
        <pc:chgData name="Benade, Gerdus" userId="15349777-206e-4d7a-8365-52131a346f04" providerId="ADAL" clId="{CCE255BA-AA19-492B-BC9D-DC0268E98DDE}" dt="2025-02-23T05:43:33.855" v="6036" actId="1035"/>
        <pc:sldMkLst>
          <pc:docMk/>
          <pc:sldMk cId="3101341111" sldId="803"/>
        </pc:sldMkLst>
        <pc:graphicFrameChg chg="mod modGraphic">
          <ac:chgData name="Benade, Gerdus" userId="15349777-206e-4d7a-8365-52131a346f04" providerId="ADAL" clId="{CCE255BA-AA19-492B-BC9D-DC0268E98DDE}" dt="2025-02-23T05:18:40.396" v="6020"/>
          <ac:graphicFrameMkLst>
            <pc:docMk/>
            <pc:sldMk cId="3101341111" sldId="803"/>
            <ac:graphicFrameMk id="10" creationId="{339524D4-5A20-861E-64FC-D6C42AE0A129}"/>
          </ac:graphicFrameMkLst>
        </pc:graphicFrameChg>
        <pc:picChg chg="mod">
          <ac:chgData name="Benade, Gerdus" userId="15349777-206e-4d7a-8365-52131a346f04" providerId="ADAL" clId="{CCE255BA-AA19-492B-BC9D-DC0268E98DDE}" dt="2025-02-23T05:43:25.824" v="6034" actId="1036"/>
          <ac:picMkLst>
            <pc:docMk/>
            <pc:sldMk cId="3101341111" sldId="803"/>
            <ac:picMk id="6" creationId="{E578EE78-86B4-AA6B-A5D2-DE76E0B16A3D}"/>
          </ac:picMkLst>
        </pc:picChg>
        <pc:picChg chg="mod">
          <ac:chgData name="Benade, Gerdus" userId="15349777-206e-4d7a-8365-52131a346f04" providerId="ADAL" clId="{CCE255BA-AA19-492B-BC9D-DC0268E98DDE}" dt="2025-02-23T05:18:55.842" v="6022" actId="1076"/>
          <ac:picMkLst>
            <pc:docMk/>
            <pc:sldMk cId="3101341111" sldId="803"/>
            <ac:picMk id="7" creationId="{EA330A0E-99A7-1372-D717-E5037BC58720}"/>
          </ac:picMkLst>
        </pc:picChg>
        <pc:picChg chg="add mod">
          <ac:chgData name="Benade, Gerdus" userId="15349777-206e-4d7a-8365-52131a346f04" providerId="ADAL" clId="{CCE255BA-AA19-492B-BC9D-DC0268E98DDE}" dt="2025-02-23T05:43:33.855" v="6036" actId="1035"/>
          <ac:picMkLst>
            <pc:docMk/>
            <pc:sldMk cId="3101341111" sldId="803"/>
            <ac:picMk id="9" creationId="{E6699006-8B8A-47EA-1C5F-375621B64EB5}"/>
          </ac:picMkLst>
        </pc:picChg>
        <pc:picChg chg="add mod">
          <ac:chgData name="Benade, Gerdus" userId="15349777-206e-4d7a-8365-52131a346f04" providerId="ADAL" clId="{CCE255BA-AA19-492B-BC9D-DC0268E98DDE}" dt="2025-02-23T05:43:31.514" v="6035" actId="1037"/>
          <ac:picMkLst>
            <pc:docMk/>
            <pc:sldMk cId="3101341111" sldId="803"/>
            <ac:picMk id="12" creationId="{5BABD06A-727E-A7F0-ED64-ACC187B46E94}"/>
          </ac:picMkLst>
        </pc:picChg>
      </pc:sldChg>
      <pc:sldChg chg="delSp modSp add mod">
        <pc:chgData name="Benade, Gerdus" userId="15349777-206e-4d7a-8365-52131a346f04" providerId="ADAL" clId="{CCE255BA-AA19-492B-BC9D-DC0268E98DDE}" dt="2025-02-23T05:45:49.603" v="6050"/>
        <pc:sldMkLst>
          <pc:docMk/>
          <pc:sldMk cId="3656711360" sldId="804"/>
        </pc:sldMkLst>
        <pc:spChg chg="mod">
          <ac:chgData name="Benade, Gerdus" userId="15349777-206e-4d7a-8365-52131a346f04" providerId="ADAL" clId="{CCE255BA-AA19-492B-BC9D-DC0268E98DDE}" dt="2025-02-23T05:45:47.047" v="6046" actId="6549"/>
          <ac:spMkLst>
            <pc:docMk/>
            <pc:sldMk cId="3656711360" sldId="804"/>
            <ac:spMk id="20" creationId="{7C88F43C-2857-5C8D-4C15-118671E51234}"/>
          </ac:spMkLst>
        </pc:spChg>
        <pc:graphicFrameChg chg="mod">
          <ac:chgData name="Benade, Gerdus" userId="15349777-206e-4d7a-8365-52131a346f04" providerId="ADAL" clId="{CCE255BA-AA19-492B-BC9D-DC0268E98DDE}" dt="2025-02-23T05:45:43.502" v="6045" actId="6549"/>
          <ac:graphicFrameMkLst>
            <pc:docMk/>
            <pc:sldMk cId="3656711360" sldId="804"/>
            <ac:graphicFrameMk id="10" creationId="{8D89E002-E23E-232C-8CF4-4EEE1957EA4D}"/>
          </ac:graphicFrameMkLst>
        </pc:graphicFrameChg>
      </pc:sldChg>
      <pc:sldChg chg="add">
        <pc:chgData name="Benade, Gerdus" userId="15349777-206e-4d7a-8365-52131a346f04" providerId="ADAL" clId="{CCE255BA-AA19-492B-BC9D-DC0268E98DDE}" dt="2025-02-23T05:56:56.395" v="6082"/>
        <pc:sldMkLst>
          <pc:docMk/>
          <pc:sldMk cId="3734580264" sldId="805"/>
        </pc:sldMkLst>
      </pc:sldChg>
      <pc:sldChg chg="modSp add del mod modShow">
        <pc:chgData name="Benade, Gerdus" userId="15349777-206e-4d7a-8365-52131a346f04" providerId="ADAL" clId="{CCE255BA-AA19-492B-BC9D-DC0268E98DDE}" dt="2025-02-27T05:38:58.851" v="6697" actId="47"/>
        <pc:sldMkLst>
          <pc:docMk/>
          <pc:sldMk cId="2793091846" sldId="806"/>
        </pc:sldMkLst>
        <pc:picChg chg="mod">
          <ac:chgData name="Benade, Gerdus" userId="15349777-206e-4d7a-8365-52131a346f04" providerId="ADAL" clId="{CCE255BA-AA19-492B-BC9D-DC0268E98DDE}" dt="2025-02-27T03:49:01.825" v="6465" actId="1076"/>
          <ac:picMkLst>
            <pc:docMk/>
            <pc:sldMk cId="2793091846" sldId="806"/>
            <ac:picMk id="1026" creationId="{5A8D6A6A-D28C-C749-3776-A3B0C29FD77E}"/>
          </ac:picMkLst>
        </pc:picChg>
      </pc:sldChg>
      <pc:sldChg chg="addSp delSp modSp add mod">
        <pc:chgData name="Benade, Gerdus" userId="15349777-206e-4d7a-8365-52131a346f04" providerId="ADAL" clId="{CCE255BA-AA19-492B-BC9D-DC0268E98DDE}" dt="2025-02-27T03:54:43.335" v="6561" actId="478"/>
        <pc:sldMkLst>
          <pc:docMk/>
          <pc:sldMk cId="1331209185" sldId="807"/>
        </pc:sldMkLst>
        <pc:picChg chg="add del mod">
          <ac:chgData name="Benade, Gerdus" userId="15349777-206e-4d7a-8365-52131a346f04" providerId="ADAL" clId="{CCE255BA-AA19-492B-BC9D-DC0268E98DDE}" dt="2025-02-27T03:54:35.818" v="6559" actId="478"/>
          <ac:picMkLst>
            <pc:docMk/>
            <pc:sldMk cId="1331209185" sldId="807"/>
            <ac:picMk id="3" creationId="{BA28C371-0259-B96C-EDF5-0D3C233C7CCE}"/>
          </ac:picMkLst>
        </pc:picChg>
        <pc:picChg chg="add mod">
          <ac:chgData name="Benade, Gerdus" userId="15349777-206e-4d7a-8365-52131a346f04" providerId="ADAL" clId="{CCE255BA-AA19-492B-BC9D-DC0268E98DDE}" dt="2025-02-27T03:54:36.244" v="6560"/>
          <ac:picMkLst>
            <pc:docMk/>
            <pc:sldMk cId="1331209185" sldId="807"/>
            <ac:picMk id="4" creationId="{75C6C7F9-E8A9-E13B-7DC9-32A04F76A6B3}"/>
          </ac:picMkLst>
        </pc:picChg>
        <pc:picChg chg="del">
          <ac:chgData name="Benade, Gerdus" userId="15349777-206e-4d7a-8365-52131a346f04" providerId="ADAL" clId="{CCE255BA-AA19-492B-BC9D-DC0268E98DDE}" dt="2025-02-27T03:54:43.335" v="6561" actId="478"/>
          <ac:picMkLst>
            <pc:docMk/>
            <pc:sldMk cId="1331209185" sldId="807"/>
            <ac:picMk id="8" creationId="{7B7D3F66-C88A-7C61-3B49-CD759A01A75A}"/>
          </ac:picMkLst>
        </pc:picChg>
      </pc:sldChg>
      <pc:sldChg chg="add mod modShow">
        <pc:chgData name="Benade, Gerdus" userId="15349777-206e-4d7a-8365-52131a346f04" providerId="ADAL" clId="{CCE255BA-AA19-492B-BC9D-DC0268E98DDE}" dt="2025-02-27T03:56:43.557" v="6569" actId="729"/>
        <pc:sldMkLst>
          <pc:docMk/>
          <pc:sldMk cId="3339849821" sldId="808"/>
        </pc:sldMkLst>
      </pc:sldChg>
      <pc:sldChg chg="new">
        <pc:chgData name="Benade, Gerdus" userId="15349777-206e-4d7a-8365-52131a346f04" providerId="ADAL" clId="{CCE255BA-AA19-492B-BC9D-DC0268E98DDE}" dt="2025-02-27T03:56:46.738" v="6570" actId="680"/>
        <pc:sldMkLst>
          <pc:docMk/>
          <pc:sldMk cId="2641037531" sldId="809"/>
        </pc:sldMkLst>
      </pc:sldChg>
      <pc:sldMasterChg chg="modSldLayout">
        <pc:chgData name="Benade, Gerdus" userId="15349777-206e-4d7a-8365-52131a346f04" providerId="ADAL" clId="{CCE255BA-AA19-492B-BC9D-DC0268E98DDE}" dt="2025-02-27T05:41:56.540" v="6715"/>
        <pc:sldMasterMkLst>
          <pc:docMk/>
          <pc:sldMasterMk cId="2982772203" sldId="2147483660"/>
        </pc:sldMasterMkLst>
        <pc:sldLayoutChg chg="addSp delSp modSp mod">
          <pc:chgData name="Benade, Gerdus" userId="15349777-206e-4d7a-8365-52131a346f04" providerId="ADAL" clId="{CCE255BA-AA19-492B-BC9D-DC0268E98DDE}" dt="2025-02-27T05:41:32.508" v="6710" actId="20577"/>
          <pc:sldLayoutMkLst>
            <pc:docMk/>
            <pc:sldMasterMk cId="2982772203" sldId="2147483660"/>
            <pc:sldLayoutMk cId="424584459" sldId="2147483664"/>
          </pc:sldLayoutMkLst>
          <pc:spChg chg="mod">
            <ac:chgData name="Benade, Gerdus" userId="15349777-206e-4d7a-8365-52131a346f04" providerId="ADAL" clId="{CCE255BA-AA19-492B-BC9D-DC0268E98DDE}" dt="2025-02-27T05:41:32.508" v="6710" actId="20577"/>
            <ac:spMkLst>
              <pc:docMk/>
              <pc:sldMasterMk cId="2982772203" sldId="2147483660"/>
              <pc:sldLayoutMk cId="424584459" sldId="2147483664"/>
              <ac:spMk id="6" creationId="{00000000-0000-0000-0000-000000000000}"/>
            </ac:spMkLst>
          </pc:spChg>
          <pc:picChg chg="add mod">
            <ac:chgData name="Benade, Gerdus" userId="15349777-206e-4d7a-8365-52131a346f04" providerId="ADAL" clId="{CCE255BA-AA19-492B-BC9D-DC0268E98DDE}" dt="2025-02-27T05:39:39.458" v="6699"/>
            <ac:picMkLst>
              <pc:docMk/>
              <pc:sldMasterMk cId="2982772203" sldId="2147483660"/>
              <pc:sldLayoutMk cId="424584459" sldId="2147483664"/>
              <ac:picMk id="2" creationId="{E386EBD6-8843-2DAA-A0A3-E98DCFD6C89E}"/>
            </ac:picMkLst>
          </pc:picChg>
          <pc:picChg chg="del">
            <ac:chgData name="Benade, Gerdus" userId="15349777-206e-4d7a-8365-52131a346f04" providerId="ADAL" clId="{CCE255BA-AA19-492B-BC9D-DC0268E98DDE}" dt="2025-02-27T05:39:39.268" v="6698" actId="478"/>
            <ac:picMkLst>
              <pc:docMk/>
              <pc:sldMasterMk cId="2982772203" sldId="2147483660"/>
              <pc:sldLayoutMk cId="424584459" sldId="2147483664"/>
              <ac:picMk id="10" creationId="{86A9F57E-E081-1BE6-726D-969876293E36}"/>
            </ac:picMkLst>
          </pc:picChg>
          <pc:picChg chg="add mod">
            <ac:chgData name="Benade, Gerdus" userId="15349777-206e-4d7a-8365-52131a346f04" providerId="ADAL" clId="{CCE255BA-AA19-492B-BC9D-DC0268E98DDE}" dt="2025-02-27T05:41:02.767" v="6705"/>
            <ac:picMkLst>
              <pc:docMk/>
              <pc:sldMasterMk cId="2982772203" sldId="2147483660"/>
              <pc:sldLayoutMk cId="424584459" sldId="2147483664"/>
              <ac:picMk id="11" creationId="{3E90201A-4FC5-0448-3BD6-743FA4D2E1E5}"/>
            </ac:picMkLst>
          </pc:picChg>
        </pc:sldLayoutChg>
        <pc:sldLayoutChg chg="addSp modSp mod">
          <pc:chgData name="Benade, Gerdus" userId="15349777-206e-4d7a-8365-52131a346f04" providerId="ADAL" clId="{CCE255BA-AA19-492B-BC9D-DC0268E98DDE}" dt="2025-02-27T05:41:48.992" v="6713"/>
          <pc:sldLayoutMkLst>
            <pc:docMk/>
            <pc:sldMasterMk cId="2982772203" sldId="2147483660"/>
            <pc:sldLayoutMk cId="657964421" sldId="2147483665"/>
          </pc:sldLayoutMkLst>
          <pc:spChg chg="mod">
            <ac:chgData name="Benade, Gerdus" userId="15349777-206e-4d7a-8365-52131a346f04" providerId="ADAL" clId="{CCE255BA-AA19-492B-BC9D-DC0268E98DDE}" dt="2025-02-27T05:41:48.992" v="6713"/>
            <ac:spMkLst>
              <pc:docMk/>
              <pc:sldMasterMk cId="2982772203" sldId="2147483660"/>
              <pc:sldLayoutMk cId="657964421" sldId="2147483665"/>
              <ac:spMk id="8" creationId="{00000000-0000-0000-0000-000000000000}"/>
            </ac:spMkLst>
          </pc:spChg>
          <pc:picChg chg="add mod">
            <ac:chgData name="Benade, Gerdus" userId="15349777-206e-4d7a-8365-52131a346f04" providerId="ADAL" clId="{CCE255BA-AA19-492B-BC9D-DC0268E98DDE}" dt="2025-02-27T05:40:00.713" v="6703"/>
            <ac:picMkLst>
              <pc:docMk/>
              <pc:sldMasterMk cId="2982772203" sldId="2147483660"/>
              <pc:sldLayoutMk cId="657964421" sldId="2147483665"/>
              <ac:picMk id="10" creationId="{3797C2E2-27C4-BD1C-B6F8-D9FB0F3E1511}"/>
            </ac:picMkLst>
          </pc:picChg>
          <pc:picChg chg="add mod">
            <ac:chgData name="Benade, Gerdus" userId="15349777-206e-4d7a-8365-52131a346f04" providerId="ADAL" clId="{CCE255BA-AA19-492B-BC9D-DC0268E98DDE}" dt="2025-02-27T05:40:47.395" v="6704"/>
            <ac:picMkLst>
              <pc:docMk/>
              <pc:sldMasterMk cId="2982772203" sldId="2147483660"/>
              <pc:sldLayoutMk cId="657964421" sldId="2147483665"/>
              <ac:picMk id="11" creationId="{4D32EE48-12AE-55A9-AFA5-40CE93315586}"/>
            </ac:picMkLst>
          </pc:picChg>
        </pc:sldLayoutChg>
        <pc:sldLayoutChg chg="addSp delSp modSp mod">
          <pc:chgData name="Benade, Gerdus" userId="15349777-206e-4d7a-8365-52131a346f04" providerId="ADAL" clId="{CCE255BA-AA19-492B-BC9D-DC0268E98DDE}" dt="2025-02-27T05:41:44.725" v="6712"/>
          <pc:sldLayoutMkLst>
            <pc:docMk/>
            <pc:sldMasterMk cId="2982772203" sldId="2147483660"/>
            <pc:sldLayoutMk cId="2588257269" sldId="2147483666"/>
          </pc:sldLayoutMkLst>
          <pc:spChg chg="mod">
            <ac:chgData name="Benade, Gerdus" userId="15349777-206e-4d7a-8365-52131a346f04" providerId="ADAL" clId="{CCE255BA-AA19-492B-BC9D-DC0268E98DDE}" dt="2025-02-27T05:41:44.725" v="6712"/>
            <ac:spMkLst>
              <pc:docMk/>
              <pc:sldMasterMk cId="2982772203" sldId="2147483660"/>
              <pc:sldLayoutMk cId="2588257269" sldId="2147483666"/>
              <ac:spMk id="4" creationId="{00000000-0000-0000-0000-000000000000}"/>
            </ac:spMkLst>
          </pc:spChg>
          <pc:spChg chg="mod">
            <ac:chgData name="Benade, Gerdus" userId="15349777-206e-4d7a-8365-52131a346f04" providerId="ADAL" clId="{CCE255BA-AA19-492B-BC9D-DC0268E98DDE}" dt="2025-02-27T05:41:42.557" v="6711" actId="21"/>
            <ac:spMkLst>
              <pc:docMk/>
              <pc:sldMasterMk cId="2982772203" sldId="2147483660"/>
              <pc:sldLayoutMk cId="2588257269" sldId="2147483666"/>
              <ac:spMk id="5" creationId="{00000000-0000-0000-0000-000000000000}"/>
            </ac:spMkLst>
          </pc:spChg>
          <pc:picChg chg="add mod">
            <ac:chgData name="Benade, Gerdus" userId="15349777-206e-4d7a-8365-52131a346f04" providerId="ADAL" clId="{CCE255BA-AA19-492B-BC9D-DC0268E98DDE}" dt="2025-02-27T05:39:45.287" v="6701"/>
            <ac:picMkLst>
              <pc:docMk/>
              <pc:sldMasterMk cId="2982772203" sldId="2147483660"/>
              <pc:sldLayoutMk cId="2588257269" sldId="2147483666"/>
              <ac:picMk id="2" creationId="{E922A413-D32B-7428-B2AA-8AECB226F9FF}"/>
            </ac:picMkLst>
          </pc:picChg>
          <pc:picChg chg="del">
            <ac:chgData name="Benade, Gerdus" userId="15349777-206e-4d7a-8365-52131a346f04" providerId="ADAL" clId="{CCE255BA-AA19-492B-BC9D-DC0268E98DDE}" dt="2025-02-27T05:39:45.125" v="6700" actId="478"/>
            <ac:picMkLst>
              <pc:docMk/>
              <pc:sldMasterMk cId="2982772203" sldId="2147483660"/>
              <pc:sldLayoutMk cId="2588257269" sldId="2147483666"/>
              <ac:picMk id="6" creationId="{444F668E-3883-9D5A-71B0-2646FCC1E29C}"/>
            </ac:picMkLst>
          </pc:picChg>
        </pc:sldLayoutChg>
        <pc:sldLayoutChg chg="addSp modSp mod">
          <pc:chgData name="Benade, Gerdus" userId="15349777-206e-4d7a-8365-52131a346f04" providerId="ADAL" clId="{CCE255BA-AA19-492B-BC9D-DC0268E98DDE}" dt="2025-02-27T05:41:53.179" v="6714"/>
          <pc:sldLayoutMkLst>
            <pc:docMk/>
            <pc:sldMasterMk cId="2982772203" sldId="2147483660"/>
            <pc:sldLayoutMk cId="1079354135" sldId="2147483667"/>
          </pc:sldLayoutMkLst>
          <pc:spChg chg="mod">
            <ac:chgData name="Benade, Gerdus" userId="15349777-206e-4d7a-8365-52131a346f04" providerId="ADAL" clId="{CCE255BA-AA19-492B-BC9D-DC0268E98DDE}" dt="2025-02-27T05:41:53.179" v="6714"/>
            <ac:spMkLst>
              <pc:docMk/>
              <pc:sldMasterMk cId="2982772203" sldId="2147483660"/>
              <pc:sldLayoutMk cId="1079354135" sldId="2147483667"/>
              <ac:spMk id="3" creationId="{00000000-0000-0000-0000-000000000000}"/>
            </ac:spMkLst>
          </pc:spChg>
          <pc:picChg chg="add mod">
            <ac:chgData name="Benade, Gerdus" userId="15349777-206e-4d7a-8365-52131a346f04" providerId="ADAL" clId="{CCE255BA-AA19-492B-BC9D-DC0268E98DDE}" dt="2025-02-27T05:39:56.370" v="6702"/>
            <ac:picMkLst>
              <pc:docMk/>
              <pc:sldMasterMk cId="2982772203" sldId="2147483660"/>
              <pc:sldLayoutMk cId="1079354135" sldId="2147483667"/>
              <ac:picMk id="5" creationId="{53429D51-B858-4859-37FF-D01B73382194}"/>
            </ac:picMkLst>
          </pc:picChg>
        </pc:sldLayoutChg>
        <pc:sldLayoutChg chg="modSp mod">
          <pc:chgData name="Benade, Gerdus" userId="15349777-206e-4d7a-8365-52131a346f04" providerId="ADAL" clId="{CCE255BA-AA19-492B-BC9D-DC0268E98DDE}" dt="2025-02-27T05:41:56.540" v="6715"/>
          <pc:sldLayoutMkLst>
            <pc:docMk/>
            <pc:sldMasterMk cId="2982772203" sldId="2147483660"/>
            <pc:sldLayoutMk cId="2346147327" sldId="2147483668"/>
          </pc:sldLayoutMkLst>
          <pc:spChg chg="mod">
            <ac:chgData name="Benade, Gerdus" userId="15349777-206e-4d7a-8365-52131a346f04" providerId="ADAL" clId="{CCE255BA-AA19-492B-BC9D-DC0268E98DDE}" dt="2025-02-27T05:41:56.540" v="6715"/>
            <ac:spMkLst>
              <pc:docMk/>
              <pc:sldMasterMk cId="2982772203" sldId="2147483660"/>
              <pc:sldLayoutMk cId="2346147327" sldId="2147483668"/>
              <ac:spMk id="6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46B34-3089-4AA1-9391-0ECCABEF22AF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E15AD-2BF3-45D0-A3E6-762D582F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63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56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0FC19-40EA-1BE3-6E21-1D55FC273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1F3474-CB72-3FB3-87EF-6D3960000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58169B-7EE5-FA3E-C396-2866E4AB6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007A4-8B35-D7EA-2AE6-E2E91D6531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03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02792-C958-61B4-5129-C47AFBB1A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BF67A0-8FDD-4190-8854-80CFE06FD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C52F52-3C63-644A-DAD1-DA9620031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8BE0F-77AB-FA75-B8CE-CCA746D21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46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preliminary results about what happens with storage, reassignments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58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to highest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54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envy also for giving to highest value agent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82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92A7A-C3CC-A0E7-A111-1DBB55D28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6AD26-D858-C011-CDF4-32C6F71CD6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718FFC-00EA-87D6-2295-0B18F2825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adversaries on the right, Bayesian on the left values from a </a:t>
            </a:r>
            <a:r>
              <a:rPr lang="en-US" dirty="0" err="1"/>
              <a:t>distrbution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D91ED-661E-56D3-480A-672C316FAD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5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52261-F484-0CDB-8A70-9E84AFB61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F7E5E5-7703-F34D-9201-303DF40594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253FE3-70C1-D30B-6728-AA9C212C06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adversaries on the right, Bayesian on the left values from a </a:t>
            </a:r>
            <a:r>
              <a:rPr lang="en-US" dirty="0" err="1"/>
              <a:t>distrbution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CBA7D-D5CD-FDCD-BDA6-C1338459F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1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95D17-05D4-2040-AB8D-091461395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6114E5-BCAC-BBEA-2F09-BA7FF9294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457CC9-CB5C-F2B2-CA39-AFDED105C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adversaries on the right, Bayesian on the left values from a </a:t>
            </a:r>
            <a:r>
              <a:rPr lang="en-US" dirty="0" err="1"/>
              <a:t>distrbution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F719E-8B1C-3957-08B7-918CBEA74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1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6BADB-8C80-7457-06E2-1B22C7752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E877A7-8B45-BA85-EE5B-05B08A66D8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1DA6B2-1E5C-844B-DFA2-DD817D98C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adversaries on the right, Bayesian on the left values from a </a:t>
            </a:r>
            <a:r>
              <a:rPr lang="en-US" dirty="0" err="1"/>
              <a:t>distrbution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24E5F-3D81-A890-1015-519060A30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14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39EBB-69B7-4BD9-45EF-409C3DF89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0F4D32-3CEF-F2E6-C1CB-C29F90552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B13C14-B0B6-480D-EBD9-7BA0931C3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adversaries on the right, Bayesian on the left values from a </a:t>
            </a:r>
            <a:r>
              <a:rPr lang="en-US" dirty="0" err="1"/>
              <a:t>distrbution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9D527-6470-66EE-E32B-7F890C44B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83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Setting to keep in mind: food banks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93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1B5EB-8A81-0609-09D3-84EC987FA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2F1C4D-A59D-C851-A65B-BDA005170F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C6C9B-F6BB-4883-A425-23F217EEA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adversaries on the right, Bayesian on the left values from a </a:t>
            </a:r>
            <a:r>
              <a:rPr lang="en-US" dirty="0" err="1"/>
              <a:t>distrbution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8DF98-470A-3D52-A1A3-24027F2BBE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9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106F9-7938-72C4-3B71-4C3CDB724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462B27-5579-D6B3-3D5A-F0E6E09CE4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69B85-C1A0-03DF-7C47-95B88B9A5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adversaries on the right, Bayesian on the left values from a </a:t>
            </a:r>
            <a:r>
              <a:rPr lang="en-US" dirty="0" err="1"/>
              <a:t>distrbution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D07FC-F4A0-4EBF-9F75-73F9E57D6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89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E1D4-F1D9-C0B1-3F27-54A9C1681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7253A2-CEF0-8C42-872F-26E033A0AA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4E015C-A363-22B3-7555-06EC7A767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Impossibility: for both randomized and deterministic against adaptive adversary</a:t>
            </a:r>
          </a:p>
          <a:p>
            <a:r>
              <a:rPr lang="en-US" dirty="0"/>
              <a:t>Extensions, delay small number of allocations, reallocate,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93EC6-5364-42EF-7EB3-F5D1CD046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68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FB608-72F3-E888-143C-9CA69208A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0585D-CD14-D251-EFA2-1AB5863F7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5E02CC-B28E-37F5-0CB2-3FF3041C6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Impossibility: for both randomized and deterministic against adaptive adversary</a:t>
            </a:r>
          </a:p>
          <a:p>
            <a:r>
              <a:rPr lang="en-US" dirty="0"/>
              <a:t>Extensions, delay small number of allocations, reallocate,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AAA28-237F-C0A0-BDC1-55E4AD109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23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7DD98-124E-F008-24BB-26B55384E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C667FD-2A8B-FA80-1940-A583CF97FA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070424-F3FB-B251-C67B-C6476582A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only for uniform, can replace with any distribution constant </a:t>
            </a:r>
            <a:r>
              <a:rPr lang="en-US" dirty="0" err="1"/>
              <a:t>wrt</a:t>
            </a:r>
            <a:r>
              <a:rPr lang="en-US" dirty="0"/>
              <a:t> 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1F8F8-6469-0E9D-8273-E2EFB17CD8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03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64076-BB2D-6989-B792-516EA665C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6B0A93-D5C6-233F-35E4-A9D73050E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071FF0-9B91-0C5D-0BE3-5D2245F38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AC2E1-E379-52EA-C0A9-7BB9DF6BB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703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B9C66-FD0F-990C-9F33-682C65247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82713-F916-C5C3-BD8A-FF0049BF2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7540B2-FACC-AEE5-02A5-E1063DC6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Identical up to scaling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E1A16-F1EF-5C4A-1154-078299362B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294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How can you be ex post pareto? Swap</a:t>
                </a:r>
              </a:p>
              <a:p>
                <a:r>
                  <a:rPr lang="en-US" dirty="0"/>
                  <a:t>Enough to be </a:t>
                </a:r>
                <a:r>
                  <a:rPr lang="en-US" dirty="0" err="1"/>
                  <a:t>exante</a:t>
                </a:r>
                <a:r>
                  <a:rPr lang="en-US" dirty="0"/>
                  <a:t> PO + fair in unrolled instance where values are multiplied by probabilities</a:t>
                </a:r>
              </a:p>
              <a:p>
                <a:r>
                  <a:rPr lang="en-US" dirty="0"/>
                  <a:t>ANY rounding of this is good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PO, this results in a PO </a:t>
                </a:r>
                <a:r>
                  <a:rPr lang="en-US" dirty="0" err="1"/>
                  <a:t>allocation,If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strongly envy-free, this give EF </a:t>
                </a:r>
                <a:r>
                  <a:rPr lang="en-US" dirty="0" err="1"/>
                  <a:t>whp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Strongly* </a:t>
                </a:r>
                <a:r>
                  <a:rPr lang="en-US" dirty="0" err="1"/>
                  <a:t>ef</a:t>
                </a:r>
                <a:r>
                  <a:rPr lang="en-US" dirty="0"/>
                  <a:t> – not quite: either identical allocations + </a:t>
                </a:r>
                <a:r>
                  <a:rPr lang="en-US" dirty="0" err="1"/>
                  <a:t>identival</a:t>
                </a:r>
                <a:r>
                  <a:rPr lang="en-US" dirty="0"/>
                  <a:t> valuations up to scaling for those items</a:t>
                </a:r>
              </a:p>
              <a:p>
                <a:pPr marL="0" indent="0">
                  <a:buNone/>
                </a:pPr>
                <a:r>
                  <a:rPr lang="en-US" dirty="0"/>
                  <a:t>OR strictly prefers their own bundle over everyone </a:t>
                </a:r>
                <a:r>
                  <a:rPr lang="en-US" dirty="0" err="1"/>
                  <a:t>elses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How can you be ex post pareto? Swap</a:t>
                </a:r>
              </a:p>
              <a:p>
                <a:r>
                  <a:rPr lang="en-US" dirty="0"/>
                  <a:t>Enough to be </a:t>
                </a:r>
                <a:r>
                  <a:rPr lang="en-US" dirty="0" err="1"/>
                  <a:t>exante</a:t>
                </a:r>
                <a:r>
                  <a:rPr lang="en-US" dirty="0"/>
                  <a:t> PO + fair in unrolled instance where values are multiplied by probabilities</a:t>
                </a:r>
              </a:p>
              <a:p>
                <a:r>
                  <a:rPr lang="en-US" dirty="0"/>
                  <a:t>ANY rounding of this is good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:r>
                  <a:rPr lang="en-US" b="0" i="0">
                    <a:latin typeface="Cambria Math" panose="02040503050406030204" pitchFamily="18" charset="0"/>
                  </a:rPr>
                  <a:t>𝑥^∗</a:t>
                </a:r>
                <a:r>
                  <a:rPr lang="en-US" dirty="0"/>
                  <a:t> is PO, this results in a PO </a:t>
                </a:r>
                <a:r>
                  <a:rPr lang="en-US" dirty="0" err="1"/>
                  <a:t>allocation,If</a:t>
                </a:r>
                <a:r>
                  <a:rPr lang="en-US" dirty="0"/>
                  <a:t> </a:t>
                </a:r>
                <a:r>
                  <a:rPr lang="en-US" b="0" i="0">
                    <a:latin typeface="Cambria Math" panose="02040503050406030204" pitchFamily="18" charset="0"/>
                  </a:rPr>
                  <a:t>𝑥^∗</a:t>
                </a:r>
                <a:r>
                  <a:rPr lang="en-US" dirty="0"/>
                  <a:t> is strongly envy-free, this give EF </a:t>
                </a:r>
                <a:r>
                  <a:rPr lang="en-US" dirty="0" err="1"/>
                  <a:t>whp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Strongly* </a:t>
                </a:r>
                <a:r>
                  <a:rPr lang="en-US" dirty="0" err="1"/>
                  <a:t>ef</a:t>
                </a:r>
                <a:r>
                  <a:rPr lang="en-US" dirty="0"/>
                  <a:t> – not quite: either identical allocations + </a:t>
                </a:r>
                <a:r>
                  <a:rPr lang="en-US" dirty="0" err="1"/>
                  <a:t>identival</a:t>
                </a:r>
                <a:r>
                  <a:rPr lang="en-US" dirty="0"/>
                  <a:t> valuations up to scaling for those items</a:t>
                </a:r>
              </a:p>
              <a:p>
                <a:pPr marL="0" indent="0">
                  <a:buNone/>
                </a:pPr>
                <a:r>
                  <a:rPr lang="en-US" dirty="0"/>
                  <a:t>OR strictly prefers their own bundle over everyone </a:t>
                </a:r>
                <a:r>
                  <a:rPr lang="en-US" dirty="0" err="1"/>
                  <a:t>elses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96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Green: distribution independent of T. harder if it can depend on T, series of </a:t>
            </a:r>
            <a:r>
              <a:rPr lang="en-US" dirty="0" err="1"/>
              <a:t>stoc</a:t>
            </a:r>
            <a:r>
              <a:rPr lang="en-US" dirty="0"/>
              <a:t>/soda papers that study that problem by Bansal et al. much harder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Red, how do we escape. </a:t>
            </a:r>
            <a:r>
              <a:rPr lang="en-US" dirty="0" err="1"/>
              <a:t>Eg</a:t>
            </a:r>
            <a:r>
              <a:rPr lang="en-US" dirty="0"/>
              <a:t> models with predictions. Constrain adversary in some way, </a:t>
            </a:r>
            <a:r>
              <a:rPr lang="en-US" dirty="0" err="1"/>
              <a:t>eg</a:t>
            </a:r>
            <a:r>
              <a:rPr lang="en-US" dirty="0"/>
              <a:t> equal sum of values by T</a:t>
            </a:r>
          </a:p>
          <a:p>
            <a:r>
              <a:rPr lang="en-US" dirty="0"/>
              <a:t>Green, flex, make it more interesting. Reallocations, delay allocations, tell about one complication relevant to food rescue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079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Impossibility: for both randomized and deterministic against adaptive adversary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19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 achievable. EF1 for indivisible. We similarly relax envy – how does it grow?</a:t>
            </a:r>
          </a:p>
          <a:p>
            <a:r>
              <a:rPr lang="en-US" dirty="0"/>
              <a:t>PO: approximation alpha PO if /1alpha </a:t>
            </a:r>
            <a:r>
              <a:rPr lang="en-US" dirty="0" err="1"/>
              <a:t>undominatrd</a:t>
            </a:r>
            <a:endParaRPr lang="en-US" dirty="0"/>
          </a:p>
          <a:p>
            <a:r>
              <a:rPr lang="en-US" dirty="0"/>
              <a:t>Picture depends on value assumptions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257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Arguments via </a:t>
            </a:r>
            <a:r>
              <a:rPr lang="en-US" dirty="0" err="1"/>
              <a:t>concetration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130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Envy guarantee comes from EF in </a:t>
            </a:r>
            <a:r>
              <a:rPr lang="en-US" dirty="0" err="1"/>
              <a:t>expectatiaon</a:t>
            </a:r>
            <a:r>
              <a:rPr lang="en-US" dirty="0"/>
              <a:t>. Balls in bins argument shows  within sqrt of expectation via concentration inequalities</a:t>
            </a:r>
          </a:p>
          <a:p>
            <a:r>
              <a:rPr lang="en-US" dirty="0"/>
              <a:t>If strictly EF, then the same arguments give EF </a:t>
            </a:r>
            <a:r>
              <a:rPr lang="en-US" dirty="0" err="1"/>
              <a:t>whp</a:t>
            </a:r>
            <a:endParaRPr lang="en-US" dirty="0"/>
          </a:p>
          <a:p>
            <a:endParaRPr lang="en-US" dirty="0"/>
          </a:p>
          <a:p>
            <a:r>
              <a:rPr lang="en-US" dirty="0"/>
              <a:t>Random walk interpretation a bit better – EF means mean 0 RW, strictly EF means expectation (-), </a:t>
            </a:r>
          </a:p>
          <a:p>
            <a:endParaRPr lang="en-US" dirty="0"/>
          </a:p>
          <a:p>
            <a:r>
              <a:rPr lang="en-US" dirty="0"/>
              <a:t>General version: I’m lying a little:  for each I, j (same values up to scaling) -&gt; EF1; or different values and  EF </a:t>
            </a:r>
            <a:r>
              <a:rPr lang="en-US" dirty="0" err="1"/>
              <a:t>whp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07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Market: artificial currency, bid </a:t>
            </a:r>
            <a:r>
              <a:rPr lang="en-US" dirty="0" err="1"/>
              <a:t>everymorning</a:t>
            </a:r>
            <a:r>
              <a:rPr lang="en-US" dirty="0"/>
              <a:t>, carryover etc. high volume, daily bids, some lead time.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641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944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4E56E-8859-AEA0-8C52-C1B4761E2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AE694-B79B-D14A-7E2F-66BD930240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42CAC1-2E8B-6D68-B314-D07C9321A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50A83-C66C-BC1A-6E27-8EC4A519F6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021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096B4-3C54-59EB-C085-F5ADF310A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273E09-BBE6-F625-9C4D-6570DF8E19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79433-BA6F-E098-5DD4-0C2420D34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648CC-E26F-ED11-4ADD-9F2BF2388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534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4CE0A-1318-5DA9-FE50-3D007748F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44CF18-6815-6445-A4FE-61DF491E1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8B6650-5ED9-47F0-71FA-C15A07347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C12F8-9FF6-ADCF-D238-0E396E485E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34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352FB-3DFA-9720-1EDD-6743D655B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042CF9-9B33-C4A5-B352-48144C9292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CABDC-E558-D683-59CD-06C85A974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A0A4C-B292-FB5C-D763-1C01C9F16D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958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7E3BC-D863-695A-EA70-0D55E7DAA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935A5A-0433-B398-1CB5-6F6D7E3BD2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C3102-BDF5-0F38-43A4-638E04858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F44A9-9BC0-A429-8698-90E187CD0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31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51FC9-C074-1279-695A-1DE1BA843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34F72-6999-3D26-A593-EBCC709A6C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F1B617-A366-C42D-64EC-D828B9282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11AE8-081E-E555-11D1-ABC7220FF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20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6BE0B-0A4C-5566-80D4-1A800AAAF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78BB1C-0F80-803F-4FF7-B9332BF263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94C58-D585-CCA0-E5DB-959360B23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 achievable. EF1 for indivisible. We similarly relax envy – how does it grow?</a:t>
            </a:r>
          </a:p>
          <a:p>
            <a:r>
              <a:rPr lang="en-US" dirty="0"/>
              <a:t>PO: approximation alpha PO if /1alpha </a:t>
            </a:r>
            <a:r>
              <a:rPr lang="en-US" dirty="0" err="1"/>
              <a:t>undominatrd</a:t>
            </a:r>
            <a:endParaRPr lang="en-US" dirty="0"/>
          </a:p>
          <a:p>
            <a:r>
              <a:rPr lang="en-US" dirty="0"/>
              <a:t>Picture depends on value 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9C513-7B8B-E779-09FE-C6504A24A0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350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Analogue: QM. Alternative – much coarser quantile info, compares to a </a:t>
                </a:r>
                <a:r>
                  <a:rPr lang="en-US" dirty="0" err="1"/>
                  <a:t>singke</a:t>
                </a:r>
                <a:r>
                  <a:rPr lang="en-US" dirty="0"/>
                  <a:t> threshold.  </a:t>
                </a:r>
              </a:p>
              <a:p>
                <a:r>
                  <a:rPr lang="en-US" dirty="0"/>
                  <a:t>strictly EF with  constant gap is useful, we’ll make some mistakes. </a:t>
                </a:r>
              </a:p>
              <a:p>
                <a:r>
                  <a:rPr lang="en-US" dirty="0"/>
                  <a:t>Lem1: Analysis similar to Dickerson et al with slightly different technical assumptions</a:t>
                </a:r>
              </a:p>
              <a:p>
                <a:r>
                  <a:rPr lang="en-US" dirty="0"/>
                  <a:t>IID – QM is welfare optimal</a:t>
                </a:r>
              </a:p>
              <a:p>
                <a:r>
                  <a:rPr lang="en-US" dirty="0"/>
                  <a:t>n/(n-1): big errors when no one is above the threshold. 1 – (1-1/n)^n, which shows where 1-1/e comes from. </a:t>
                </a:r>
              </a:p>
              <a:p>
                <a:r>
                  <a:rPr lang="en-US" dirty="0"/>
                  <a:t>- Roughly 1/e prob of exactly one agent having high value, so any agent receives ~1/e fraction of their highest value items. </a:t>
                </a:r>
              </a:p>
              <a:p>
                <a:r>
                  <a:rPr lang="en-US" dirty="0"/>
                  <a:t>Goal – learn quantiles accurately enough : few mistakes +  similar guarantees, for all distributions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-</a:t>
                </a:r>
                <a:r>
                  <a:rPr lang="en-US" dirty="0" err="1"/>
                  <a:t>expl</a:t>
                </a:r>
                <a:r>
                  <a:rPr lang="en-US" dirty="0"/>
                  <a:t>/</a:t>
                </a:r>
                <a:r>
                  <a:rPr lang="en-US" dirty="0" err="1"/>
                  <a:t>expl</a:t>
                </a:r>
                <a:r>
                  <a:rPr lang="en-US" dirty="0"/>
                  <a:t>: build constant envy gap when ranking, careful not to eliminate while sampling</a:t>
                </a:r>
              </a:p>
              <a:p>
                <a:r>
                  <a:rPr lang="en-US" dirty="0"/>
                  <a:t>-increasing epoch lengths: handle  unknown distributions. Any fixed sampling phase, some distribution where this is not enough</a:t>
                </a:r>
              </a:p>
              <a:p>
                <a:endParaRPr lang="en-US" dirty="0"/>
              </a:p>
              <a:p>
                <a:r>
                  <a:rPr lang="en-US" dirty="0"/>
                  <a:t>Dvoretzky–Kiefer–Wolfowitz</a:t>
                </a:r>
              </a:p>
              <a:p>
                <a:r>
                  <a:rPr lang="en-US" dirty="0"/>
                  <a:t>Epsilon accurate – DKW inequality: empirical CDF concentrates around true exponentially quickly: for all agents – union bounds</a:t>
                </a:r>
              </a:p>
              <a:p>
                <a:endParaRPr lang="en-US" dirty="0"/>
              </a:p>
              <a:p>
                <a:r>
                  <a:rPr lang="en-US" dirty="0"/>
                  <a:t>Mistakes –first epochs, all sampling phases, wp eps in rank (1-delta), all rank (delta)</a:t>
                </a:r>
              </a:p>
              <a:p>
                <a:r>
                  <a:rPr lang="en-US" dirty="0"/>
                  <a:t>Great – partial info, guarantees that are tight and very similar to full information case. </a:t>
                </a:r>
              </a:p>
              <a:p>
                <a:endParaRPr lang="en-US" dirty="0"/>
              </a:p>
              <a:p>
                <a:r>
                  <a:rPr lang="en-US" dirty="0"/>
                  <a:t>Welfare approx. – NEEDED – nothing can be even </a:t>
                </a:r>
                <a:r>
                  <a:rPr lang="en-US" dirty="0" err="1"/>
                  <a:t>oneswap</a:t>
                </a:r>
                <a:r>
                  <a:rPr lang="en-US" dirty="0"/>
                  <a:t> PO perfectly</a:t>
                </a:r>
              </a:p>
              <a:p>
                <a:endParaRPr lang="en-US" dirty="0"/>
              </a:p>
              <a:p>
                <a:r>
                  <a:rPr lang="en-US" dirty="0"/>
                  <a:t>Rank relative to many items – binary search, T-&gt; </a:t>
                </a:r>
                <a:r>
                  <a:rPr lang="en-US" dirty="0" err="1"/>
                  <a:t>infty</a:t>
                </a:r>
                <a:r>
                  <a:rPr lang="en-US" dirty="0"/>
                  <a:t>, annoying. </a:t>
                </a:r>
              </a:p>
              <a:p>
                <a:r>
                  <a:rPr lang="en-US" dirty="0"/>
                  <a:t>start by assuming you cant give a true value, then it is a little weird to as for a position in a ranking (quantile)</a:t>
                </a:r>
              </a:p>
              <a:p>
                <a:endParaRPr lang="en-US" dirty="0"/>
              </a:p>
              <a:p>
                <a:pPr marL="342900" lvl="1" indent="-342900"/>
                <a:r>
                  <a:rPr lang="en-US" dirty="0"/>
                  <a:t>Sampling phase: allocate randomly. estimate benchmark quantile from H/L, keep for exploit phase if “close enough”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o.w</a:t>
                </a:r>
                <a:r>
                  <a:rPr lang="en-US" dirty="0"/>
                  <a:t>. reject and repeat</a:t>
                </a:r>
              </a:p>
              <a:p>
                <a:pPr marL="342900" lvl="1" indent="-342900"/>
                <a:r>
                  <a:rPr lang="en-US" dirty="0"/>
                  <a:t>Exploit phase: 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-threshold with the benchmarks – randomize among agents who report the new item’s value is higher than benchmark. </a:t>
                </a:r>
              </a:p>
              <a:p>
                <a:pPr marL="342900" lvl="1" indent="-342900"/>
                <a:r>
                  <a:rPr lang="en-US" dirty="0"/>
                  <a:t>Other tricks: Increasing epoch lengths, tightening definition of “close enough” since it has to work for every distribution</a:t>
                </a:r>
              </a:p>
              <a:p>
                <a:endParaRPr lang="en-US" dirty="0"/>
              </a:p>
              <a:p>
                <a:r>
                  <a:rPr lang="en-US" dirty="0"/>
                  <a:t>You can do no better than a constant approximation to envy with bounded memory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Analogue: QM. Alternative – much coarser quantile info, compares to a </a:t>
                </a:r>
                <a:r>
                  <a:rPr lang="en-US" dirty="0" err="1"/>
                  <a:t>singke</a:t>
                </a:r>
                <a:r>
                  <a:rPr lang="en-US" dirty="0"/>
                  <a:t> threshold.  </a:t>
                </a:r>
              </a:p>
              <a:p>
                <a:r>
                  <a:rPr lang="en-US" dirty="0"/>
                  <a:t>strictly EF with  constant gap is useful, we’ll make some mistakes. </a:t>
                </a:r>
              </a:p>
              <a:p>
                <a:r>
                  <a:rPr lang="en-US" dirty="0"/>
                  <a:t>Lem1: Analysis similar to Dickerson et al with slightly different technical assumptions</a:t>
                </a:r>
              </a:p>
              <a:p>
                <a:r>
                  <a:rPr lang="en-US" dirty="0"/>
                  <a:t>IID – QM is welfare optimal</a:t>
                </a:r>
              </a:p>
              <a:p>
                <a:r>
                  <a:rPr lang="en-US" dirty="0"/>
                  <a:t>n/(n-1): big errors when no one is above the threshold. 1 – (1-1/n)^n, which shows where 1-1/e comes from. </a:t>
                </a:r>
              </a:p>
              <a:p>
                <a:r>
                  <a:rPr lang="en-US" dirty="0"/>
                  <a:t>- Roughly 1/e prob of exactly one agent having high value, so any agent receives ~1/e fraction of their highest value items. </a:t>
                </a:r>
              </a:p>
              <a:p>
                <a:r>
                  <a:rPr lang="en-US" dirty="0"/>
                  <a:t>Goal – learn quantiles accurately enough : few mistakes +  similar guarantees, for all distributions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-</a:t>
                </a:r>
                <a:r>
                  <a:rPr lang="en-US" dirty="0" err="1"/>
                  <a:t>expl</a:t>
                </a:r>
                <a:r>
                  <a:rPr lang="en-US" dirty="0"/>
                  <a:t>/</a:t>
                </a:r>
                <a:r>
                  <a:rPr lang="en-US" dirty="0" err="1"/>
                  <a:t>expl</a:t>
                </a:r>
                <a:r>
                  <a:rPr lang="en-US" dirty="0"/>
                  <a:t>: build constant envy gap when ranking, careful not to eliminate while sampling</a:t>
                </a:r>
              </a:p>
              <a:p>
                <a:r>
                  <a:rPr lang="en-US" dirty="0"/>
                  <a:t>-increasing epoch lengths: handle  unknown distributions. Any fixed sampling phase, some distribution where this is not enough</a:t>
                </a:r>
              </a:p>
              <a:p>
                <a:endParaRPr lang="en-US" dirty="0"/>
              </a:p>
              <a:p>
                <a:r>
                  <a:rPr lang="en-US" dirty="0"/>
                  <a:t>Dvoretzky–Kiefer–Wolfowitz</a:t>
                </a:r>
              </a:p>
              <a:p>
                <a:r>
                  <a:rPr lang="en-US" dirty="0"/>
                  <a:t>Epsilon accurate – DKW inequality: empirical CDF concentrates around true exponentially quickly: for all agents – union bounds</a:t>
                </a:r>
              </a:p>
              <a:p>
                <a:endParaRPr lang="en-US" dirty="0"/>
              </a:p>
              <a:p>
                <a:r>
                  <a:rPr lang="en-US" dirty="0"/>
                  <a:t>Mistakes –first epochs, all sampling phases, wp eps in rank (1-delta), all rank (delta)</a:t>
                </a:r>
              </a:p>
              <a:p>
                <a:r>
                  <a:rPr lang="en-US" dirty="0"/>
                  <a:t>Great – partial info, guarantees that are tight and very similar to full information case. </a:t>
                </a:r>
              </a:p>
              <a:p>
                <a:endParaRPr lang="en-US" dirty="0"/>
              </a:p>
              <a:p>
                <a:r>
                  <a:rPr lang="en-US" dirty="0"/>
                  <a:t>Welfare approx. – NEEDED – nothing can be even </a:t>
                </a:r>
                <a:r>
                  <a:rPr lang="en-US" dirty="0" err="1"/>
                  <a:t>oneswap</a:t>
                </a:r>
                <a:r>
                  <a:rPr lang="en-US" dirty="0"/>
                  <a:t> PO perfectly</a:t>
                </a:r>
              </a:p>
              <a:p>
                <a:endParaRPr lang="en-US" dirty="0"/>
              </a:p>
              <a:p>
                <a:r>
                  <a:rPr lang="en-US" dirty="0"/>
                  <a:t>Rank relative to many items – binary search, T-&gt; </a:t>
                </a:r>
                <a:r>
                  <a:rPr lang="en-US" dirty="0" err="1"/>
                  <a:t>infty</a:t>
                </a:r>
                <a:r>
                  <a:rPr lang="en-US" dirty="0"/>
                  <a:t>, annoying. </a:t>
                </a:r>
              </a:p>
              <a:p>
                <a:r>
                  <a:rPr lang="en-US" dirty="0"/>
                  <a:t>start by assuming you cant give a true value, then it is a little weird to as for a position in a ranking (quantile)</a:t>
                </a:r>
              </a:p>
              <a:p>
                <a:endParaRPr lang="en-US" dirty="0"/>
              </a:p>
              <a:p>
                <a:pPr marL="342900" lvl="1" indent="-342900"/>
                <a:r>
                  <a:rPr lang="en-US" dirty="0"/>
                  <a:t>Sampling phase: allocate randomly. estimate benchmark quantile from H/L, keep for exploit phase if “close enough” to </a:t>
                </a:r>
                <a:r>
                  <a:rPr lang="en-US" b="0" i="0">
                    <a:latin typeface="Cambria Math" panose="02040503050406030204" pitchFamily="18" charset="0"/>
                  </a:rPr>
                  <a:t>1−1/𝑛  ,</a:t>
                </a:r>
                <a:r>
                  <a:rPr lang="en-US" dirty="0"/>
                  <a:t> </a:t>
                </a:r>
                <a:r>
                  <a:rPr lang="en-US" dirty="0" err="1"/>
                  <a:t>o.w</a:t>
                </a:r>
                <a:r>
                  <a:rPr lang="en-US" dirty="0"/>
                  <a:t>. reject and repeat</a:t>
                </a:r>
              </a:p>
              <a:p>
                <a:pPr marL="342900" lvl="1" indent="-342900"/>
                <a:r>
                  <a:rPr lang="en-US" dirty="0"/>
                  <a:t>Exploit phase: Run </a:t>
                </a:r>
                <a:r>
                  <a:rPr lang="en-US" b="0" i="0">
                    <a:latin typeface="Cambria Math" panose="02040503050406030204" pitchFamily="18" charset="0"/>
                  </a:rPr>
                  <a:t>𝑞</a:t>
                </a:r>
                <a:r>
                  <a:rPr lang="en-US" dirty="0"/>
                  <a:t>-threshold with the benchmarks – randomize among agents who report the new item’s value is higher than benchmark. </a:t>
                </a:r>
              </a:p>
              <a:p>
                <a:pPr marL="342900" lvl="1" indent="-342900"/>
                <a:r>
                  <a:rPr lang="en-US" dirty="0"/>
                  <a:t>Other tricks: Increasing epoch lengths, tightening definition of “close enough” since it has to work for every distribution</a:t>
                </a:r>
              </a:p>
              <a:p>
                <a:endParaRPr lang="en-US" dirty="0"/>
              </a:p>
              <a:p>
                <a:r>
                  <a:rPr lang="en-US" dirty="0"/>
                  <a:t>You can do no better than a constant approximation to envy with bounded memory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159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</a:t>
            </a:r>
            <a:r>
              <a:rPr lang="en-US" dirty="0" err="1"/>
              <a:t>iid</a:t>
            </a:r>
            <a:r>
              <a:rPr lang="en-US" dirty="0"/>
              <a:t> – small gap</a:t>
            </a:r>
          </a:p>
          <a:p>
            <a:endParaRPr lang="en-US" dirty="0"/>
          </a:p>
          <a:p>
            <a:r>
              <a:rPr lang="en-US" dirty="0"/>
              <a:t>Flexible analysis tools, variety of settings. Various levels of robustness checks in different variants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572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Analogue: QM. Alternative – much coarser quantile info, compares to a </a:t>
            </a:r>
            <a:r>
              <a:rPr lang="en-US" dirty="0" err="1"/>
              <a:t>singke</a:t>
            </a:r>
            <a:r>
              <a:rPr lang="en-US" dirty="0"/>
              <a:t> threshold.  </a:t>
            </a:r>
          </a:p>
          <a:p>
            <a:r>
              <a:rPr lang="en-US" dirty="0"/>
              <a:t>strictly EF with  constant gap is useful, we’ll make some mistakes. </a:t>
            </a:r>
          </a:p>
          <a:p>
            <a:r>
              <a:rPr lang="en-US" dirty="0"/>
              <a:t>Lem1: Analysis similar to Dickerson et al with slightly different technical assumptions</a:t>
            </a:r>
          </a:p>
          <a:p>
            <a:r>
              <a:rPr lang="en-US" dirty="0"/>
              <a:t>IID – QM is welfare optimal</a:t>
            </a:r>
          </a:p>
          <a:p>
            <a:r>
              <a:rPr lang="en-US" dirty="0"/>
              <a:t>n/(n-1): big errors when no one is above the threshold. 1 – (1-1/n)^n, which shows where 1-1/e comes from. </a:t>
            </a:r>
          </a:p>
          <a:p>
            <a:r>
              <a:rPr lang="en-US" dirty="0"/>
              <a:t>- Roughly 1/e prob of exactly one agent having high value, so any agent receives ~1/e fraction of their highest value items. </a:t>
            </a:r>
          </a:p>
          <a:p>
            <a:r>
              <a:rPr lang="en-US" dirty="0"/>
              <a:t>Goal – learn quantiles accurately enough : few mistakes +  similar guarantees, for all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083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expl</a:t>
            </a:r>
            <a:r>
              <a:rPr lang="en-US" dirty="0"/>
              <a:t>/</a:t>
            </a:r>
            <a:r>
              <a:rPr lang="en-US" dirty="0" err="1"/>
              <a:t>expl</a:t>
            </a:r>
            <a:r>
              <a:rPr lang="en-US" dirty="0"/>
              <a:t>: build constant envy gap when ranking, careful not to eliminate while sampling</a:t>
            </a:r>
          </a:p>
          <a:p>
            <a:r>
              <a:rPr lang="en-US" dirty="0"/>
              <a:t>-increasing epoch lengths: handle  unknown distributions. Any fixed sampling phase, some distribution where this is not enough</a:t>
            </a:r>
          </a:p>
          <a:p>
            <a:endParaRPr lang="en-US" dirty="0"/>
          </a:p>
          <a:p>
            <a:r>
              <a:rPr lang="en-US" dirty="0"/>
              <a:t>Dvoretzky–Kiefer–Wolfowitz</a:t>
            </a:r>
          </a:p>
          <a:p>
            <a:r>
              <a:rPr lang="en-US" dirty="0"/>
              <a:t>Epsilon accurate – DKW inequality: empirical CDF concentrates around true exponentially quickly: for all agents – union bounds</a:t>
            </a:r>
          </a:p>
          <a:p>
            <a:endParaRPr lang="en-US" dirty="0"/>
          </a:p>
          <a:p>
            <a:r>
              <a:rPr lang="en-US" dirty="0"/>
              <a:t>Mistakes –first epochs, all sampling phases, wp eps in rank (1-delta), all rank (delta)</a:t>
            </a:r>
          </a:p>
          <a:p>
            <a:r>
              <a:rPr lang="en-US" dirty="0"/>
              <a:t>Great – partial info, guarantees that are tight and very similar to full information case. </a:t>
            </a:r>
          </a:p>
          <a:p>
            <a:endParaRPr lang="en-US" dirty="0"/>
          </a:p>
          <a:p>
            <a:r>
              <a:rPr lang="en-US" dirty="0"/>
              <a:t>Welfare approx. – NEEDED – nothing can be even </a:t>
            </a:r>
            <a:r>
              <a:rPr lang="en-US" dirty="0" err="1"/>
              <a:t>oneswap</a:t>
            </a:r>
            <a:r>
              <a:rPr lang="en-US" dirty="0"/>
              <a:t> PO perfectly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593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Rank relative to many items – binary search, T-&gt; </a:t>
                </a:r>
                <a:r>
                  <a:rPr lang="en-US" dirty="0" err="1"/>
                  <a:t>infty</a:t>
                </a:r>
                <a:r>
                  <a:rPr lang="en-US" dirty="0"/>
                  <a:t>, annoying. </a:t>
                </a:r>
              </a:p>
              <a:p>
                <a:r>
                  <a:rPr lang="en-US" dirty="0"/>
                  <a:t>start by assuming you cant give a true value, then it is a little weird to as for a position in a ranking (quantile)</a:t>
                </a:r>
              </a:p>
              <a:p>
                <a:endParaRPr lang="en-US" dirty="0"/>
              </a:p>
              <a:p>
                <a:pPr marL="342900" lvl="1" indent="-342900"/>
                <a:r>
                  <a:rPr lang="en-US" dirty="0"/>
                  <a:t>Sampling phase: allocate randomly. estimate benchmark quantile from H/L, keep for exploit phase if “close enough”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o.w</a:t>
                </a:r>
                <a:r>
                  <a:rPr lang="en-US" dirty="0"/>
                  <a:t>. reject and repeat</a:t>
                </a:r>
              </a:p>
              <a:p>
                <a:pPr marL="342900" lvl="1" indent="-342900"/>
                <a:r>
                  <a:rPr lang="en-US" dirty="0"/>
                  <a:t>Exploit phase: 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-threshold with the benchmarks – randomize among agents who report the new item’s value is higher than benchmark. </a:t>
                </a:r>
              </a:p>
              <a:p>
                <a:pPr marL="342900" lvl="1" indent="-342900"/>
                <a:r>
                  <a:rPr lang="en-US" dirty="0"/>
                  <a:t>Other tricks: Increasing epoch lengths, tightening definition of “close enough” since it has to work for every distribution</a:t>
                </a:r>
              </a:p>
              <a:p>
                <a:endParaRPr lang="en-US" dirty="0"/>
              </a:p>
              <a:p>
                <a:r>
                  <a:rPr lang="en-US" dirty="0"/>
                  <a:t>You can do no better than a constant approximation to envy with bounded memory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Rank relative to many items – binary search, T-&gt; </a:t>
                </a:r>
                <a:r>
                  <a:rPr lang="en-US" dirty="0" err="1"/>
                  <a:t>infty</a:t>
                </a:r>
                <a:r>
                  <a:rPr lang="en-US" dirty="0"/>
                  <a:t>, annoying. </a:t>
                </a:r>
              </a:p>
              <a:p>
                <a:r>
                  <a:rPr lang="en-US" dirty="0"/>
                  <a:t>start by assuming you cant give a true value, then it is a little weird to as for a position in a ranking (quantile)</a:t>
                </a:r>
              </a:p>
              <a:p>
                <a:endParaRPr lang="en-US" dirty="0"/>
              </a:p>
              <a:p>
                <a:pPr marL="342900" lvl="1" indent="-342900"/>
                <a:r>
                  <a:rPr lang="en-US" dirty="0"/>
                  <a:t>Sampling phase: allocate randomly. estimate benchmark quantile from H/L, keep for exploit phase if “close enough” to </a:t>
                </a:r>
                <a:r>
                  <a:rPr lang="en-US" b="0" i="0">
                    <a:latin typeface="Cambria Math" panose="02040503050406030204" pitchFamily="18" charset="0"/>
                  </a:rPr>
                  <a:t>1−1/𝑛  ,</a:t>
                </a:r>
                <a:r>
                  <a:rPr lang="en-US" dirty="0"/>
                  <a:t> </a:t>
                </a:r>
                <a:r>
                  <a:rPr lang="en-US" dirty="0" err="1"/>
                  <a:t>o.w</a:t>
                </a:r>
                <a:r>
                  <a:rPr lang="en-US" dirty="0"/>
                  <a:t>. reject and repeat</a:t>
                </a:r>
              </a:p>
              <a:p>
                <a:pPr marL="342900" lvl="1" indent="-342900"/>
                <a:r>
                  <a:rPr lang="en-US" dirty="0"/>
                  <a:t>Exploit phase: Run </a:t>
                </a:r>
                <a:r>
                  <a:rPr lang="en-US" b="0" i="0">
                    <a:latin typeface="Cambria Math" panose="02040503050406030204" pitchFamily="18" charset="0"/>
                  </a:rPr>
                  <a:t>𝑞</a:t>
                </a:r>
                <a:r>
                  <a:rPr lang="en-US" dirty="0"/>
                  <a:t>-threshold with the benchmarks – randomize among agents who report the new item’s value is higher than benchmark. </a:t>
                </a:r>
              </a:p>
              <a:p>
                <a:pPr marL="342900" lvl="1" indent="-342900"/>
                <a:r>
                  <a:rPr lang="en-US" dirty="0"/>
                  <a:t>Other tricks: Increasing epoch lengths, tightening definition of “close enough” since it has to work for every distribution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854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Have good building block</a:t>
            </a:r>
          </a:p>
          <a:p>
            <a:r>
              <a:rPr lang="en-US"/>
              <a:t>Technical difficulties, </a:t>
            </a:r>
          </a:p>
          <a:p>
            <a:r>
              <a:rPr lang="en-US"/>
              <a:t>A lot of sampling, reasonable chance that not everyone finds a good benchmark</a:t>
            </a:r>
          </a:p>
          <a:p>
            <a:r>
              <a:rPr lang="en-US"/>
              <a:t>for all good benchmarks, not everyone has the same threshold</a:t>
            </a:r>
          </a:p>
          <a:p>
            <a:r>
              <a:rPr lang="en-US"/>
              <a:t>Gap to close. </a:t>
            </a:r>
          </a:p>
          <a:p>
            <a:endParaRPr lang="en-US"/>
          </a:p>
          <a:p>
            <a:r>
              <a:rPr lang="en-US"/>
              <a:t>Also works for non-</a:t>
            </a:r>
            <a:r>
              <a:rPr lang="en-US" err="1"/>
              <a:t>iid</a:t>
            </a:r>
            <a:r>
              <a:rPr lang="en-US"/>
              <a:t>: 0.37 form both mem1 + </a:t>
            </a:r>
            <a:r>
              <a:rPr lang="en-US" err="1"/>
              <a:t>meminfty</a:t>
            </a:r>
            <a:r>
              <a:rPr lang="en-US"/>
              <a:t>. Doesn’t get much worse. (0.37, 0.8)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255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Dividing resources fairly between agents with different preferences</a:t>
            </a:r>
          </a:p>
          <a:p>
            <a:r>
              <a:rPr lang="en-US"/>
              <a:t>Classical example non-homogeneous cake</a:t>
            </a:r>
          </a:p>
          <a:p>
            <a:pPr marL="171450" indent="-171450">
              <a:buFontTx/>
              <a:buChar char="-"/>
            </a:pPr>
            <a:r>
              <a:rPr lang="en-US"/>
              <a:t>envy: satisfied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With indivisible items, envy-free allocations need not exist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50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things: what if you are allowed modifications, what if you can delay allocating a small number of items etc. </a:t>
            </a:r>
          </a:p>
          <a:p>
            <a:r>
              <a:rPr lang="en-US"/>
              <a:t>Another model: agents arrive, decide how much of pool to give them. Sid Banerjee has some work on this. </a:t>
            </a:r>
          </a:p>
          <a:p>
            <a:endParaRPr lang="en-US"/>
          </a:p>
          <a:p>
            <a:r>
              <a:rPr lang="en-US"/>
              <a:t>Enough background, ... Let’s take stock of where we are.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033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things: what if you are allowed modifications, what if you can delay allocating a small number of items etc. </a:t>
            </a:r>
          </a:p>
          <a:p>
            <a:r>
              <a:rPr lang="en-US"/>
              <a:t>Another model: agents arrive, decide how much of pool to give them. Sid Banerjee has some work on this. </a:t>
            </a:r>
          </a:p>
          <a:p>
            <a:endParaRPr lang="en-US"/>
          </a:p>
          <a:p>
            <a:r>
              <a:rPr lang="en-US"/>
              <a:t>Enough background, ... Let’s take stock of where we are.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123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do we have any hope – start by showing that some forms of partial information is useful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91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 err="1">
                <a:effectLst/>
              </a:rPr>
              <a:t>ReFED</a:t>
            </a:r>
            <a:r>
              <a:rPr lang="en-US" b="0" i="0" u="none" strike="noStrike" dirty="0">
                <a:effectLst/>
              </a:rPr>
              <a:t> (a nonprofit dedicated to fight food loss and waste)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effectLst/>
              </a:rPr>
              <a:t>Strengthening food rescue is among the seven key action areas they advocates for the next ten year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791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Analogue: QM. Alternative – much coarser quantile info, compares to a </a:t>
            </a:r>
            <a:r>
              <a:rPr lang="en-US" err="1"/>
              <a:t>singke</a:t>
            </a:r>
            <a:r>
              <a:rPr lang="en-US"/>
              <a:t> threshold. </a:t>
            </a:r>
          </a:p>
          <a:p>
            <a:r>
              <a:rPr lang="en-US"/>
              <a:t>Use these as inspiration</a:t>
            </a:r>
          </a:p>
          <a:p>
            <a:r>
              <a:rPr lang="en-US"/>
              <a:t>strictly EF with  constant gap is useful, we’ll make some mistakes. </a:t>
            </a:r>
          </a:p>
          <a:p>
            <a:r>
              <a:rPr lang="en-US"/>
              <a:t>Lem1: Analysis similar to Dickerson et al with slightly different technical assumptions</a:t>
            </a:r>
          </a:p>
          <a:p>
            <a:r>
              <a:rPr lang="en-US"/>
              <a:t>IID – QM is welfare optimal</a:t>
            </a:r>
          </a:p>
          <a:p>
            <a:r>
              <a:rPr lang="en-US"/>
              <a:t>n/(n-1): big errors when no one is above the threshold. 1 – (1-1/n)^n, which shows where 1-1/e comes from. </a:t>
            </a:r>
          </a:p>
          <a:p>
            <a:r>
              <a:rPr lang="en-US"/>
              <a:t>- Roughly 1/e prob of exactly one agent having high value, so any agent receives ~1/e fraction of their highest value items. </a:t>
            </a:r>
          </a:p>
          <a:p>
            <a:r>
              <a:rPr lang="en-US"/>
              <a:t>Goal – learn quantiles accurately enough : few mistakes +  similar guarantees, for all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868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Assume we give it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677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can do a lot with quantiles, and we can estimate quantiles, so we’re good!</a:t>
            </a:r>
          </a:p>
          <a:p>
            <a:r>
              <a:rPr lang="en-US"/>
              <a:t>Hang on a bit… we cant expect exact efficiency. </a:t>
            </a:r>
          </a:p>
          <a:p>
            <a:r>
              <a:rPr lang="en-US"/>
              <a:t>QM is welfare opt – cant even get one-swap 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700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Assume we give it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176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Assume we give it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676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Assume we give it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436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</a:t>
            </a:r>
            <a:r>
              <a:rPr lang="en-US" err="1"/>
              <a:t>expl</a:t>
            </a:r>
            <a:r>
              <a:rPr lang="en-US"/>
              <a:t>/</a:t>
            </a:r>
            <a:r>
              <a:rPr lang="en-US" err="1"/>
              <a:t>expl</a:t>
            </a:r>
            <a:r>
              <a:rPr lang="en-US"/>
              <a:t>: build constant envy gap when ranking, careful not to eliminate while sampling</a:t>
            </a:r>
          </a:p>
          <a:p>
            <a:r>
              <a:rPr lang="en-US"/>
              <a:t>-increasing epoch lengths: handle  unknown distributions. Any fixed sampling phase, some distribution where this is not enough</a:t>
            </a:r>
          </a:p>
          <a:p>
            <a:endParaRPr lang="en-US"/>
          </a:p>
          <a:p>
            <a:r>
              <a:rPr lang="en-US"/>
              <a:t>Dvoretzky–Kiefer–Wolfowitz</a:t>
            </a:r>
          </a:p>
          <a:p>
            <a:r>
              <a:rPr lang="en-US"/>
              <a:t>Epsilon accurate – DKW inequality: empirical CDF concentrates around true exponentially quickly: for all agents – union bounds</a:t>
            </a:r>
          </a:p>
          <a:p>
            <a:endParaRPr lang="en-US"/>
          </a:p>
          <a:p>
            <a:r>
              <a:rPr lang="en-US"/>
              <a:t>Mistakes –first epochs, all sampling phases, wp eps in rank (1-delta), all rank (delta)</a:t>
            </a:r>
          </a:p>
          <a:p>
            <a:r>
              <a:rPr lang="en-US"/>
              <a:t>Great – partial info, guarantees that are tight and very similar to full information case.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016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Constant in T</a:t>
            </a:r>
          </a:p>
          <a:p>
            <a:pPr marL="171450" indent="-171450">
              <a:buFontTx/>
              <a:buChar char="-"/>
            </a:pPr>
            <a:r>
              <a:rPr lang="en-US"/>
              <a:t>~ sqrt(epoch length)</a:t>
            </a:r>
          </a:p>
          <a:p>
            <a:pPr marL="171450" indent="-171450">
              <a:buFontTx/>
              <a:buChar char="-"/>
            </a:pPr>
            <a:r>
              <a:rPr lang="en-US"/>
              <a:t>Pick phase lengths to control these terms –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055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Rank relative to many items – binary search, T-&gt; </a:t>
            </a:r>
            <a:r>
              <a:rPr lang="en-US" err="1"/>
              <a:t>infty</a:t>
            </a:r>
            <a:r>
              <a:rPr lang="en-US"/>
              <a:t>, annoying. </a:t>
            </a:r>
          </a:p>
          <a:p>
            <a:r>
              <a:rPr lang="en-US"/>
              <a:t>start by assuming you cant give a true value, then it is a little weird to as for a position in a ranking (quantile)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108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Has cost : Constant approx. is the best we can do</a:t>
            </a:r>
          </a:p>
          <a:p>
            <a:r>
              <a:rPr lang="en-US"/>
              <a:t>General n: quantiles are still unif01, set up the distribution so that there is a similar range of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03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 achievable. EF1 for indivisible. We similarly relax envy – how does it grow?</a:t>
            </a:r>
          </a:p>
          <a:p>
            <a:r>
              <a:rPr lang="en-US" dirty="0"/>
              <a:t>PO: approximation alpha PO if /1alpha </a:t>
            </a:r>
            <a:r>
              <a:rPr lang="en-US" dirty="0" err="1"/>
              <a:t>undominatrd</a:t>
            </a:r>
            <a:endParaRPr lang="en-US" dirty="0"/>
          </a:p>
          <a:p>
            <a:r>
              <a:rPr lang="en-US" dirty="0"/>
              <a:t>Picture depends on value assumptions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257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Have good building block</a:t>
            </a:r>
          </a:p>
          <a:p>
            <a:r>
              <a:rPr lang="en-US"/>
              <a:t>Technical difficulties, </a:t>
            </a:r>
          </a:p>
          <a:p>
            <a:r>
              <a:rPr lang="en-US"/>
              <a:t>A lot of sampling, reasonable chance that not everyone finds a good benchmark</a:t>
            </a:r>
          </a:p>
          <a:p>
            <a:r>
              <a:rPr lang="en-US"/>
              <a:t>for all good benchmarks, not everyone has the same threshold</a:t>
            </a:r>
          </a:p>
          <a:p>
            <a:r>
              <a:rPr lang="en-US"/>
              <a:t>Gap to close. </a:t>
            </a:r>
          </a:p>
          <a:p>
            <a:endParaRPr lang="en-US"/>
          </a:p>
          <a:p>
            <a:r>
              <a:rPr lang="en-US"/>
              <a:t>Also works for non-</a:t>
            </a:r>
            <a:r>
              <a:rPr lang="en-US" err="1"/>
              <a:t>iid</a:t>
            </a:r>
            <a:r>
              <a:rPr lang="en-US"/>
              <a:t>: 0.37 form both mem1 + </a:t>
            </a:r>
            <a:r>
              <a:rPr lang="en-US" err="1"/>
              <a:t>meminfty</a:t>
            </a:r>
            <a:r>
              <a:rPr lang="en-US"/>
              <a:t>. Doesn’t get much worse. (0.37, 0.8)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297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F62C3-D74C-E509-75AB-89B965A49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AF165D-1AA1-6DD1-EDB6-6CA6FD1252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26002-1292-797B-45FF-B6CCF399F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Green: distribution independent of T. harder if it can depend on T, series of </a:t>
            </a:r>
            <a:r>
              <a:rPr lang="en-US" dirty="0" err="1"/>
              <a:t>stoc</a:t>
            </a:r>
            <a:r>
              <a:rPr lang="en-US" dirty="0"/>
              <a:t>/soda papers that study that problem by Bansal et al. much harder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Red, how do we escape. </a:t>
            </a:r>
            <a:r>
              <a:rPr lang="en-US" dirty="0" err="1"/>
              <a:t>Eg</a:t>
            </a:r>
            <a:r>
              <a:rPr lang="en-US" dirty="0"/>
              <a:t> models with predictions. Constrain adversary in some way, </a:t>
            </a:r>
            <a:r>
              <a:rPr lang="en-US" dirty="0" err="1"/>
              <a:t>eg</a:t>
            </a:r>
            <a:r>
              <a:rPr lang="en-US" dirty="0"/>
              <a:t> equal sum of values by T</a:t>
            </a:r>
          </a:p>
          <a:p>
            <a:r>
              <a:rPr lang="en-US" dirty="0"/>
              <a:t>Green, flex, make it more interesting</a:t>
            </a:r>
          </a:p>
          <a:p>
            <a:endParaRPr lang="en-US" dirty="0"/>
          </a:p>
          <a:p>
            <a:r>
              <a:rPr lang="en-US" dirty="0" err="1"/>
              <a:t>Tellstory</a:t>
            </a:r>
            <a:r>
              <a:rPr lang="en-US" dirty="0"/>
              <a:t> – we don’t get to make the allocation, toss out these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E0CDE-0F23-85A2-7927-5C7314C00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56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326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A1522-320A-D796-B566-E569621E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2891C-D810-6AF0-8225-129660DCC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C4A4FB-D256-3CFF-3928-CD00133A2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5179-6752-B6CD-A948-0E6FC4377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009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EF88E-60C2-3CE3-9C5B-D9A997CF0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EF68B2-E470-A53E-5BDB-4D35A1E12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2D107F-E73D-FCB6-F618-921DF45A4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FCD30-5D7F-2CE6-AA86-D576070D6D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504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Recipients are food pantries/ soup kitchens </a:t>
            </a:r>
            <a:r>
              <a:rPr lang="en-US"/>
              <a:t>not individuals. Pickup </a:t>
            </a:r>
            <a:r>
              <a:rPr lang="en-US" dirty="0"/>
              <a:t>radius, also categories interested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134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radii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665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Donation arrives – donors: farms/ larger scale factories / bakeries / catering companies or schools with prepared food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837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Emphasize: recipient does transport (trying to offer delivery in a couple of states)</a:t>
            </a:r>
          </a:p>
          <a:p>
            <a:r>
              <a:rPr lang="en-US" dirty="0"/>
              <a:t>Deadline – expiration or shelf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864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Don’t know, and can’t elicit, agent values</a:t>
            </a:r>
          </a:p>
          <a:p>
            <a:r>
              <a:rPr lang="en-US"/>
              <a:t>We don’t get to make an allocation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1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1204F-2E92-7879-346E-1B495FB55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4D0E40-021E-607F-EB07-679632A890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F7E5E-A665-2991-9126-B23F7BB99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0994F-99D0-0294-95FB-E39A54733E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368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know, and can’t elicit, agent values</a:t>
            </a:r>
          </a:p>
          <a:p>
            <a:r>
              <a:rPr lang="en-US" dirty="0"/>
              <a:t>We don’t get to make an allocation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147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Bulk donations separate, drivers experiments in some cities, agreements with recurring donors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375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plots only consider those recipients that have received something since 2018</a:t>
            </a:r>
          </a:p>
          <a:p>
            <a:r>
              <a:rPr lang="en-US" dirty="0"/>
              <a:t>~70% of recipients signed up in FL have never received anything</a:t>
            </a:r>
          </a:p>
          <a:p>
            <a:r>
              <a:rPr lang="en-US" dirty="0"/>
              <a:t>Similar size organizations, all vying for relatively small donations &lt;3000lbs, no bulk donations</a:t>
            </a:r>
          </a:p>
          <a:p>
            <a:endParaRPr lang="en-US" dirty="0"/>
          </a:p>
          <a:p>
            <a:r>
              <a:rPr lang="en-US" dirty="0"/>
              <a:t>Minimal changes from current system</a:t>
            </a:r>
          </a:p>
          <a:p>
            <a:r>
              <a:rPr lang="en-US" dirty="0"/>
              <a:t> - claiming system – cant allocate</a:t>
            </a:r>
          </a:p>
          <a:p>
            <a:r>
              <a:rPr lang="en-US" dirty="0"/>
              <a:t> - no value elicitation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074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  <a:p>
            <a:endParaRPr lang="en-US"/>
          </a:p>
          <a:p>
            <a:r>
              <a:rPr lang="en-US"/>
              <a:t>Added benefit – existed in some form </a:t>
            </a:r>
            <a:r>
              <a:rPr lang="en-US" err="1"/>
              <a:t>eg</a:t>
            </a:r>
            <a:r>
              <a:rPr lang="en-US"/>
              <a:t> church of  some denomination prefers donation goes to food pantry of same denomination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7821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2047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n-stage can achieve any fraction without deadline, 2 stage obviously 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172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don’t sort slow to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4646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65% claimed by 1 hour; 60% items available for 1 day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0312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413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46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748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917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Deciding the allocation: with agents arriving model request as stochastic, items arriving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E15AD-2BF3-45D0-A3E6-762D582F18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73532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55172-1122-2C32-15FA-9CB024A11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B538F-E914-BE5D-5225-5A0AA5A711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4D0CC3-7DA1-782C-7EB7-D050B9230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envy also for giving to highest value agent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F987D-5A8B-FD99-A636-8F10A042DD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9244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original satisfies allocation constraint, we still do</a:t>
            </a:r>
          </a:p>
          <a:p>
            <a:r>
              <a:rPr lang="en-US" dirty="0"/>
              <a:t>Objective weakly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83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CAA4E-DC86-90D3-5515-7D241DF08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72A3E3-B9E8-C74D-E018-CDFD739E3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64278F-79B1-465E-4E69-692341B8A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95B0-AA74-2A0A-AEE4-A3F491762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00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3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8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FD9C7-40E6-4583-BC86-41963980C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00" y="38185"/>
            <a:ext cx="76601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6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FE84E-5F79-B4E1-FCE7-5FC3BB9D4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5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54989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4989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6CE436-578B-7CB1-1D21-CD5FA45B0C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0EDF0F0-093E-BD7F-5952-A757819F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86EBD6-8843-2DAA-A0A3-E98DCFD6C8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90201A-4FC5-0448-3BD6-743FA4D2E1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4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ADAF3-5676-04E9-2E8F-01C71FFAA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BA9361A-9071-03EF-390B-F2B07C9C2237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6"/>
            <a:ext cx="10515600" cy="757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2A413-D32B-7428-B2AA-8AECB226F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57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97C2E2-27C4-BD1C-B6F8-D9FB0F3E15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2EE48-12AE-55A9-AFA5-40CE933155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6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29D51-B858-4859-37FF-D01B73382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5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4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1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ACB78-B926-427A-9CB1-4B1116B541AC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7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5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2.png"/><Relationship Id="rId7" Type="http://schemas.openxmlformats.org/officeDocument/2006/relationships/image" Target="../media/image28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1.png"/><Relationship Id="rId7" Type="http://schemas.openxmlformats.org/officeDocument/2006/relationships/image" Target="../media/image28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179.png"/><Relationship Id="rId3" Type="http://schemas.openxmlformats.org/officeDocument/2006/relationships/image" Target="../media/image172.png"/><Relationship Id="rId7" Type="http://schemas.openxmlformats.org/officeDocument/2006/relationships/image" Target="../media/image2500.png"/><Relationship Id="rId12" Type="http://schemas.openxmlformats.org/officeDocument/2006/relationships/image" Target="../media/image17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165.png"/><Relationship Id="rId5" Type="http://schemas.openxmlformats.org/officeDocument/2006/relationships/image" Target="../media/image2300.png"/><Relationship Id="rId15" Type="http://schemas.openxmlformats.org/officeDocument/2006/relationships/image" Target="../media/image300.png"/><Relationship Id="rId10" Type="http://schemas.openxmlformats.org/officeDocument/2006/relationships/image" Target="../media/image280.png"/><Relationship Id="rId4" Type="http://schemas.openxmlformats.org/officeDocument/2006/relationships/image" Target="../media/image2200.png"/><Relationship Id="rId9" Type="http://schemas.openxmlformats.org/officeDocument/2006/relationships/image" Target="../media/image270.png"/><Relationship Id="rId14" Type="http://schemas.openxmlformats.org/officeDocument/2006/relationships/image" Target="../media/image29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7" Type="http://schemas.openxmlformats.org/officeDocument/2006/relationships/image" Target="../media/image370.png"/><Relationship Id="rId12" Type="http://schemas.openxmlformats.org/officeDocument/2006/relationships/image" Target="../media/image422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410.png"/><Relationship Id="rId5" Type="http://schemas.openxmlformats.org/officeDocument/2006/relationships/image" Target="../media/image350.png"/><Relationship Id="rId10" Type="http://schemas.openxmlformats.org/officeDocument/2006/relationships/image" Target="../media/image402.png"/><Relationship Id="rId4" Type="http://schemas.openxmlformats.org/officeDocument/2006/relationships/image" Target="../media/image191.png"/><Relationship Id="rId9" Type="http://schemas.openxmlformats.org/officeDocument/2006/relationships/image" Target="../media/image39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27.sv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1.png"/><Relationship Id="rId7" Type="http://schemas.openxmlformats.org/officeDocument/2006/relationships/image" Target="../media/image27.sv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12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7.jpeg"/><Relationship Id="rId5" Type="http://schemas.openxmlformats.org/officeDocument/2006/relationships/image" Target="../media/image26.png"/><Relationship Id="rId10" Type="http://schemas.openxmlformats.org/officeDocument/2006/relationships/image" Target="../media/image6.jpeg"/><Relationship Id="rId4" Type="http://schemas.openxmlformats.org/officeDocument/2006/relationships/image" Target="../media/image23.png"/><Relationship Id="rId9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32.png"/><Relationship Id="rId4" Type="http://schemas.openxmlformats.org/officeDocument/2006/relationships/image" Target="../media/image3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32.png"/><Relationship Id="rId4" Type="http://schemas.openxmlformats.org/officeDocument/2006/relationships/image" Target="../media/image3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32.png"/><Relationship Id="rId4" Type="http://schemas.openxmlformats.org/officeDocument/2006/relationships/image" Target="../media/image3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3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0.png"/><Relationship Id="rId4" Type="http://schemas.openxmlformats.org/officeDocument/2006/relationships/image" Target="../media/image39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4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56.png"/><Relationship Id="rId5" Type="http://schemas.openxmlformats.org/officeDocument/2006/relationships/image" Target="../media/image392.png"/><Relationship Id="rId10" Type="http://schemas.openxmlformats.org/officeDocument/2006/relationships/image" Target="../media/image55.png"/><Relationship Id="rId4" Type="http://schemas.openxmlformats.org/officeDocument/2006/relationships/image" Target="../media/image382.png"/><Relationship Id="rId9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40.png"/><Relationship Id="rId4" Type="http://schemas.openxmlformats.org/officeDocument/2006/relationships/image" Target="../media/image39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6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61.png"/><Relationship Id="rId9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1.png"/><Relationship Id="rId4" Type="http://schemas.openxmlformats.org/officeDocument/2006/relationships/image" Target="../media/image3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.png"/><Relationship Id="rId4" Type="http://schemas.openxmlformats.org/officeDocument/2006/relationships/image" Target="../media/image3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90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63.png"/><Relationship Id="rId9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9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svg"/><Relationship Id="rId4" Type="http://schemas.openxmlformats.org/officeDocument/2006/relationships/image" Target="../media/image67.png"/><Relationship Id="rId9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9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7.sv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68.png"/><Relationship Id="rId9" Type="http://schemas.openxmlformats.org/officeDocument/2006/relationships/image" Target="../media/image29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9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7.sv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69.png"/><Relationship Id="rId9" Type="http://schemas.openxmlformats.org/officeDocument/2006/relationships/image" Target="../media/image29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9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7.sv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70.png"/><Relationship Id="rId9" Type="http://schemas.openxmlformats.org/officeDocument/2006/relationships/image" Target="../media/image29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9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7.sv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70.png"/><Relationship Id="rId9" Type="http://schemas.openxmlformats.org/officeDocument/2006/relationships/image" Target="../media/image29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0.png"/><Relationship Id="rId4" Type="http://schemas.openxmlformats.org/officeDocument/2006/relationships/image" Target="../media/image5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50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10" Type="http://schemas.openxmlformats.org/officeDocument/2006/relationships/image" Target="../media/image620.png"/><Relationship Id="rId4" Type="http://schemas.openxmlformats.org/officeDocument/2006/relationships/image" Target="../media/image560.png"/><Relationship Id="rId9" Type="http://schemas.openxmlformats.org/officeDocument/2006/relationships/image" Target="../media/image61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560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4" Type="http://schemas.openxmlformats.org/officeDocument/2006/relationships/image" Target="../media/image57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630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11" Type="http://schemas.openxmlformats.org/officeDocument/2006/relationships/image" Target="../media/image640.png"/><Relationship Id="rId5" Type="http://schemas.openxmlformats.org/officeDocument/2006/relationships/image" Target="../media/image570.png"/><Relationship Id="rId10" Type="http://schemas.openxmlformats.org/officeDocument/2006/relationships/image" Target="../media/image620.png"/><Relationship Id="rId4" Type="http://schemas.openxmlformats.org/officeDocument/2006/relationships/image" Target="../media/image560.png"/><Relationship Id="rId9" Type="http://schemas.openxmlformats.org/officeDocument/2006/relationships/image" Target="../media/image61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50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10" Type="http://schemas.openxmlformats.org/officeDocument/2006/relationships/image" Target="../media/image620.png"/><Relationship Id="rId4" Type="http://schemas.openxmlformats.org/officeDocument/2006/relationships/image" Target="../media/image560.png"/><Relationship Id="rId9" Type="http://schemas.openxmlformats.org/officeDocument/2006/relationships/image" Target="../media/image6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0.png"/><Relationship Id="rId4" Type="http://schemas.openxmlformats.org/officeDocument/2006/relationships/image" Target="../media/image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benade@bu.edu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8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86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3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8.png"/><Relationship Id="rId7" Type="http://schemas.openxmlformats.org/officeDocument/2006/relationships/image" Target="../media/image8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8.png"/><Relationship Id="rId7" Type="http://schemas.openxmlformats.org/officeDocument/2006/relationships/image" Target="../media/image8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86.svg"/><Relationship Id="rId4" Type="http://schemas.openxmlformats.org/officeDocument/2006/relationships/image" Target="../media/image23.png"/><Relationship Id="rId9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86.svg"/><Relationship Id="rId4" Type="http://schemas.openxmlformats.org/officeDocument/2006/relationships/image" Target="../media/image23.png"/><Relationship Id="rId9" Type="http://schemas.openxmlformats.org/officeDocument/2006/relationships/image" Target="../media/image8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40.png"/><Relationship Id="rId7" Type="http://schemas.openxmlformats.org/officeDocument/2006/relationships/image" Target="../media/image97.sv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Relationship Id="rId9" Type="http://schemas.openxmlformats.org/officeDocument/2006/relationships/image" Target="../media/image99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0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22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44.png"/><Relationship Id="rId7" Type="http://schemas.openxmlformats.org/officeDocument/2006/relationships/image" Target="../media/image158.png"/><Relationship Id="rId12" Type="http://schemas.openxmlformats.org/officeDocument/2006/relationships/image" Target="../media/image210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0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5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Fair and efficient </a:t>
            </a:r>
            <a:br>
              <a:rPr lang="en-US" dirty="0"/>
            </a:br>
            <a:r>
              <a:rPr lang="en-US" dirty="0"/>
              <a:t>online allocations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  <a:p>
            <a:r>
              <a:rPr lang="en-US" sz="3200"/>
              <a:t>Gerdus </a:t>
            </a:r>
            <a:r>
              <a:rPr lang="en-US" sz="3200" err="1"/>
              <a:t>Benadè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78538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E694E-0B39-DF47-633C-09501F0E2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8DD82-CE1B-C6AC-21CC-FFE0765AF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 – envy-freeness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BC199-51B5-8754-5859-1237AD9AF6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𝑏𝑢𝑛𝑑𝑙𝑒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𝑜𝑤𝑛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𝑏𝑢𝑛𝑑𝑙𝑒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Relaxation: envy-free up to one good (EF1) [Lipton et al.‘04]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BC199-51B5-8754-5859-1237AD9AF6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C09FACF1-7E16-26AB-8C2E-E240F7456C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2567294"/>
                  </p:ext>
                </p:extLst>
              </p:nvPr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𝑜𝑤𝑛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-2.5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1.2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1.2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C09FACF1-7E16-26AB-8C2E-E240F7456C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2567294"/>
                  </p:ext>
                </p:extLst>
              </p:nvPr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501316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9563" r="-39912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439" r="-30087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439" r="-20087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690" r="-100000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-2.5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1.2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1.2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FBE1FDB-6160-9B4E-DFDE-7A3B1F1BD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890" y="3469968"/>
            <a:ext cx="952478" cy="706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B05D2A-183D-79BF-AF20-1B1134D04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458" y="3469967"/>
            <a:ext cx="780838" cy="706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31F0E6-7AD1-9E72-9D3B-0036F8FB7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933" y="3493792"/>
            <a:ext cx="919886" cy="706472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F98981D-364E-EA91-AD1B-2E401D66B2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5573" y="5431654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37936DCF-F5C8-3AF5-C9AA-ECB84AB46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75573" y="4517254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C7127F02-861A-7550-3C5A-D210C8741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4528" y="1219758"/>
            <a:ext cx="527627" cy="527627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202FA52D-3604-01E1-4345-7CD5A880DD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94957" y="1219759"/>
            <a:ext cx="527627" cy="527627"/>
          </a:xfrm>
          <a:prstGeom prst="rect">
            <a:avLst/>
          </a:prstGeom>
        </p:spPr>
      </p:pic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40920E2A-3C25-DE96-2ABB-B443ADBD06B1}"/>
              </a:ext>
            </a:extLst>
          </p:cNvPr>
          <p:cNvSpPr/>
          <p:nvPr/>
        </p:nvSpPr>
        <p:spPr>
          <a:xfrm>
            <a:off x="9957923" y="1307006"/>
            <a:ext cx="353130" cy="353130"/>
          </a:xfrm>
          <a:prstGeom prst="star5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E89B-0963-CC87-560E-84BF3A3C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16387" cy="757822"/>
          </a:xfrm>
        </p:spPr>
        <p:txBody>
          <a:bodyPr>
            <a:normAutofit/>
          </a:bodyPr>
          <a:lstStyle/>
          <a:p>
            <a:r>
              <a:rPr lang="en-US" dirty="0"/>
              <a:t>Simulations calibrated by operations in Florida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48A67-2412-EA9E-AE97-9E739CC4C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Allocation data 2021-2023 </a:t>
            </a:r>
          </a:p>
          <a:p>
            <a:r>
              <a:rPr lang="en-US" dirty="0"/>
              <a:t>Estimate response rates </a:t>
            </a:r>
          </a:p>
          <a:p>
            <a:r>
              <a:rPr lang="en-US" dirty="0"/>
              <a:t>Draw donors, donation sizes, deadlines from historical distributions</a:t>
            </a:r>
          </a:p>
          <a:p>
            <a:r>
              <a:rPr lang="en-US" dirty="0"/>
              <a:t>Two valuation functions: Number of items, total pounds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13F36-0D74-F898-B28D-BA9370491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37" y="3511641"/>
            <a:ext cx="10730926" cy="266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124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6DF34-6DD7-9E8F-2FF7-0F1E63992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681" y="97747"/>
            <a:ext cx="8624341" cy="386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BA4E66-3CCD-C7CB-74E0-3E0245C81AAA}"/>
              </a:ext>
            </a:extLst>
          </p:cNvPr>
          <p:cNvSpPr/>
          <p:nvPr/>
        </p:nvSpPr>
        <p:spPr>
          <a:xfrm>
            <a:off x="1401580" y="2076138"/>
            <a:ext cx="9560289" cy="3030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1897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6DF34-6DD7-9E8F-2FF7-0F1E63992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681" y="97747"/>
            <a:ext cx="8624341" cy="386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BA4E66-3CCD-C7CB-74E0-3E0245C81AAA}"/>
              </a:ext>
            </a:extLst>
          </p:cNvPr>
          <p:cNvSpPr/>
          <p:nvPr/>
        </p:nvSpPr>
        <p:spPr>
          <a:xfrm>
            <a:off x="1401580" y="2729753"/>
            <a:ext cx="9560289" cy="2377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6BF65-EAB1-3CEA-B3FC-E5FFA891D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921" y="2900453"/>
            <a:ext cx="9712579" cy="352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476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6DF34-6DD7-9E8F-2FF7-0F1E63992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681" y="97747"/>
            <a:ext cx="8624341" cy="38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211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AC59-EFC8-3BB7-9AAB-21C17EEF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08A91-9448-0197-C654-1C36056B1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04FB8-7CB1-D59D-F60A-2231B83E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78" y="1116224"/>
            <a:ext cx="7495680" cy="5365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546622-B7B9-ACC4-E3D3-7C43A1891479}"/>
              </a:ext>
            </a:extLst>
          </p:cNvPr>
          <p:cNvSpPr txBox="1"/>
          <p:nvPr/>
        </p:nvSpPr>
        <p:spPr>
          <a:xfrm>
            <a:off x="9648858" y="1267326"/>
            <a:ext cx="240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*Additive change </a:t>
            </a:r>
          </a:p>
          <a:p>
            <a:r>
              <a:rPr lang="en-US" sz="2400" dirty="0"/>
              <a:t>  by decile</a:t>
            </a:r>
          </a:p>
        </p:txBody>
      </p:sp>
    </p:spTree>
    <p:extLst>
      <p:ext uri="{BB962C8B-B14F-4D97-AF65-F5344CB8AC3E}">
        <p14:creationId xmlns:p14="http://schemas.microsoft.com/office/powerpoint/2010/main" val="4446970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5CE15-42BF-3E1D-DA45-032D9549D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047EC-E226-5E4E-4265-C04ACEE6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15427-71AA-9547-1B0C-D53406E6B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74" t="3605" r="-50074" b="-3605"/>
          <a:stretch/>
        </p:blipFill>
        <p:spPr>
          <a:xfrm>
            <a:off x="2067951" y="958395"/>
            <a:ext cx="15474315" cy="6103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DCD64-3514-6104-2D80-82C2A100FC71}"/>
              </a:ext>
            </a:extLst>
          </p:cNvPr>
          <p:cNvSpPr txBox="1"/>
          <p:nvPr/>
        </p:nvSpPr>
        <p:spPr>
          <a:xfrm>
            <a:off x="9648858" y="1267326"/>
            <a:ext cx="20415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*Mult. change </a:t>
            </a:r>
          </a:p>
          <a:p>
            <a:r>
              <a:rPr lang="en-US" sz="2400" dirty="0"/>
              <a:t>  by decile</a:t>
            </a:r>
          </a:p>
        </p:txBody>
      </p:sp>
    </p:spTree>
    <p:extLst>
      <p:ext uri="{BB962C8B-B14F-4D97-AF65-F5344CB8AC3E}">
        <p14:creationId xmlns:p14="http://schemas.microsoft.com/office/powerpoint/2010/main" val="15808054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9FC5-7DFB-4D86-0BAF-C711ED1F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from an inequitable historical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0B31A-DC5A-22AC-D839-ACD16F67A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C9927-2687-A2A9-5DFF-C2D744E7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51" y="1267326"/>
            <a:ext cx="6981160" cy="51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438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CF2D-EADF-22F0-0F23-9457D990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B06D-B931-70A5-26DC-30EEFC6C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in progress</a:t>
            </a:r>
          </a:p>
          <a:p>
            <a:r>
              <a:rPr lang="en-US" dirty="0"/>
              <a:t>Gap between theory and practice</a:t>
            </a:r>
          </a:p>
          <a:p>
            <a:pPr lvl="1"/>
            <a:r>
              <a:rPr lang="en-US" dirty="0"/>
              <a:t>Very few organizations elicit agent values</a:t>
            </a:r>
          </a:p>
          <a:p>
            <a:pPr lvl="1"/>
            <a:r>
              <a:rPr lang="en-US" dirty="0"/>
              <a:t>The matching algorithm often does not get to decide the allocation</a:t>
            </a:r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Logistical constraints: transportation, storage space, current demand, etc.</a:t>
            </a:r>
          </a:p>
        </p:txBody>
      </p:sp>
      <p:pic>
        <p:nvPicPr>
          <p:cNvPr id="4" name="Picture 2" descr="Human rights doodle vector hand drawn style">
            <a:extLst>
              <a:ext uri="{FF2B5EF4-FFF2-40B4-BE49-F238E27FC236}">
                <a16:creationId xmlns:a16="http://schemas.microsoft.com/office/drawing/2014/main" id="{27349FBC-0409-911A-C41C-D776EF28D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58" t="43001" r="25109"/>
          <a:stretch/>
        </p:blipFill>
        <p:spPr bwMode="auto">
          <a:xfrm>
            <a:off x="6595774" y="4773706"/>
            <a:ext cx="847165" cy="208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uman rights doodle vector hand drawn style">
            <a:extLst>
              <a:ext uri="{FF2B5EF4-FFF2-40B4-BE49-F238E27FC236}">
                <a16:creationId xmlns:a16="http://schemas.microsoft.com/office/drawing/2014/main" id="{D900373E-1705-4A3A-97FA-F91F9D51B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83" t="50000" r="12622"/>
          <a:stretch/>
        </p:blipFill>
        <p:spPr bwMode="auto">
          <a:xfrm>
            <a:off x="8074951" y="5029660"/>
            <a:ext cx="645468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uman rights doodle vector hand drawn style">
            <a:extLst>
              <a:ext uri="{FF2B5EF4-FFF2-40B4-BE49-F238E27FC236}">
                <a16:creationId xmlns:a16="http://schemas.microsoft.com/office/drawing/2014/main" id="{C73761F3-41B6-4DD3-C28D-30189B30E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50000" r="72101"/>
          <a:stretch/>
        </p:blipFill>
        <p:spPr bwMode="auto">
          <a:xfrm>
            <a:off x="1909483" y="5029660"/>
            <a:ext cx="860611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uman rights doodle vector hand drawn style">
            <a:extLst>
              <a:ext uri="{FF2B5EF4-FFF2-40B4-BE49-F238E27FC236}">
                <a16:creationId xmlns:a16="http://schemas.microsoft.com/office/drawing/2014/main" id="{A644F425-6473-0898-8760-23D99B4F2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28" t="37116" r="38711"/>
          <a:stretch/>
        </p:blipFill>
        <p:spPr bwMode="auto">
          <a:xfrm>
            <a:off x="3738281" y="4558553"/>
            <a:ext cx="1842247" cy="22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6840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972E6-9D06-6B31-9411-EB962EA0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B9F0B-B31F-C1AC-EF88-66D8E9928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375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13108-04C9-5BBD-E6BD-4D2AAF14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A38C-443E-7AA1-9CDE-9FD277D8E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EF6D933-AEA4-C63D-B238-9FFFD938069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/>
                            <a:t>…</a:t>
                          </a:r>
                        </a:p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8713781"/>
                  </p:ext>
                </p:extLst>
              </p:nvPr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73043" r="-501508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4000" t="-73043" r="-2995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3500" t="-73043" r="-1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171552" r="-5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5729" t="-171552" r="-4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6231" t="-171552" r="-201005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273913" r="-5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5729" t="-273913" r="-4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4000" t="-273913" r="-299500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6231" t="-273913" r="-201005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3500" t="-273913" r="-100000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 smtClean="0"/>
                            <a:t>…</a:t>
                          </a:r>
                        </a:p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373913" r="-5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5729" t="-373913" r="-4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4000" t="-373913" r="-299500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6231" t="-373913" r="-201005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3500" t="-373913" r="-100000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 smtClean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11D868B4-75C2-FE3C-C0DB-A01683693059}"/>
              </a:ext>
            </a:extLst>
          </p:cNvPr>
          <p:cNvSpPr/>
          <p:nvPr/>
        </p:nvSpPr>
        <p:spPr>
          <a:xfrm>
            <a:off x="3435929" y="2738696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C74A44-DA5C-0650-3E95-75984CAEF5EC}"/>
              </a:ext>
            </a:extLst>
          </p:cNvPr>
          <p:cNvSpPr/>
          <p:nvPr/>
        </p:nvSpPr>
        <p:spPr>
          <a:xfrm>
            <a:off x="4668986" y="3403723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E91E10-3A49-3F3C-20EA-C6F71F1F8666}"/>
              </a:ext>
            </a:extLst>
          </p:cNvPr>
          <p:cNvSpPr/>
          <p:nvPr/>
        </p:nvSpPr>
        <p:spPr>
          <a:xfrm>
            <a:off x="5874346" y="2738692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0A00C0-44A3-5678-62C3-BFE185CCE2B4}"/>
              </a:ext>
            </a:extLst>
          </p:cNvPr>
          <p:cNvSpPr/>
          <p:nvPr/>
        </p:nvSpPr>
        <p:spPr>
          <a:xfrm>
            <a:off x="7079680" y="3403722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AB2FC0-A5B5-954B-EE45-ABF0DFE2BB13}"/>
              </a:ext>
            </a:extLst>
          </p:cNvPr>
          <p:cNvSpPr/>
          <p:nvPr/>
        </p:nvSpPr>
        <p:spPr>
          <a:xfrm>
            <a:off x="8298889" y="2738691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C247E-6C06-BF8A-49AF-83644EB4EDEA}"/>
              </a:ext>
            </a:extLst>
          </p:cNvPr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  <p:sp>
        <p:nvSpPr>
          <p:cNvPr id="3" name="Double Bracket 2">
            <a:extLst>
              <a:ext uri="{FF2B5EF4-FFF2-40B4-BE49-F238E27FC236}">
                <a16:creationId xmlns:a16="http://schemas.microsoft.com/office/drawing/2014/main" id="{FC1E2EAE-ED54-F84C-DF7E-1761AA040EFC}"/>
              </a:ext>
            </a:extLst>
          </p:cNvPr>
          <p:cNvSpPr/>
          <p:nvPr/>
        </p:nvSpPr>
        <p:spPr>
          <a:xfrm>
            <a:off x="8007934" y="5795666"/>
            <a:ext cx="2430738" cy="623454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A178E-0C53-3FAD-60B4-62A750D2B9FC}"/>
                  </a:ext>
                </a:extLst>
              </p:cNvPr>
              <p:cNvSpPr txBox="1"/>
              <p:nvPr/>
            </p:nvSpPr>
            <p:spPr>
              <a:xfrm>
                <a:off x="8108382" y="5860944"/>
                <a:ext cx="22298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𝐸𝑁𝑉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382" y="5860944"/>
                <a:ext cx="2229841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849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B039E-70DD-7D56-DB60-A5AC767BA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B888-0B36-69A2-0DFA-FCD474F6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 – envy-freeness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E4A199-FE9E-2D5C-3CCE-74F61DF29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𝑏𝑢𝑛𝑑𝑙𝑒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𝑜𝑤𝑛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𝑏𝑢𝑛𝑑𝑙𝑒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Relaxation: envy-free up to one good (EF1) [Lipton et al.‘04]</a:t>
                </a:r>
              </a:p>
              <a:p>
                <a:r>
                  <a:rPr lang="en-US" dirty="0"/>
                  <a:t>Simple schemes guarantee EF1, e.g. round robin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E4A199-FE9E-2D5C-3CCE-74F61DF29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C63C359A-C954-F3A7-4865-13CE41A174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1670869"/>
                  </p:ext>
                </p:extLst>
              </p:nvPr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𝑜𝑤𝑛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C63C359A-C954-F3A7-4865-13CE41A174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1670869"/>
                  </p:ext>
                </p:extLst>
              </p:nvPr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501316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9563" r="-39912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439" r="-30087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439" r="-20087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690" r="-100000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8D6CA9E-AFAE-FDC7-98FD-DCFDFA5A1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890" y="3469968"/>
            <a:ext cx="952478" cy="706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54EA7B-D797-DB9D-9F25-9DD19E1F8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458" y="3469967"/>
            <a:ext cx="780838" cy="706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9A0F13-8E73-0E7C-792E-7FC06B5E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933" y="3493792"/>
            <a:ext cx="919886" cy="706472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0F5CBB84-A621-D018-1C2E-A65492E07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5573" y="5431654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09E9D411-E860-4716-3BFF-435FE1555F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75573" y="45172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748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priority lists: 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sorts this way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81120" y="2517101"/>
                <a:ext cx="9767438" cy="18007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Feasible: </a:t>
                </a:r>
                <a:r>
                  <a:rPr lang="en-US" sz="2400" dirty="0"/>
                  <a:t>Equal P(</a:t>
                </a:r>
                <a:r>
                  <a:rPr lang="en-US" sz="2400" dirty="0" err="1"/>
                  <a:t>alloc</a:t>
                </a:r>
                <a:r>
                  <a:rPr lang="en-US" sz="2400" dirty="0"/>
                  <a:t>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120" y="2517101"/>
                <a:ext cx="9767438" cy="1800749"/>
              </a:xfrm>
              <a:prstGeom prst="rect">
                <a:avLst/>
              </a:prstGeom>
              <a:blipFill>
                <a:blip r:embed="rId4"/>
                <a:stretch>
                  <a:fillRect l="-936" t="-2712" r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5439706" y="3361240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5439706" y="3895189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10267920" y="3262180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10007543" y="2952739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543" y="2952739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10007543" y="3522785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543" y="3522785"/>
                <a:ext cx="36625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10267920" y="3802904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8492460" y="3802904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8373380" y="3509240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380" y="3509240"/>
                <a:ext cx="43152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7717647" y="2952739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647" y="2952739"/>
                <a:ext cx="4033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6835238" y="3464301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38" y="3464301"/>
                <a:ext cx="50930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9159069" y="3509239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069" y="3509239"/>
                <a:ext cx="515847" cy="430887"/>
              </a:xfrm>
              <a:prstGeom prst="rect">
                <a:avLst/>
              </a:prstGeom>
              <a:blipFill>
                <a:blip r:embed="rId10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9EFD3-C9C1-F04B-457B-0E2E86AEA25F}"/>
              </a:ext>
            </a:extLst>
          </p:cNvPr>
          <p:cNvCxnSpPr>
            <a:cxnSpLocks/>
          </p:cNvCxnSpPr>
          <p:nvPr/>
        </p:nvCxnSpPr>
        <p:spPr>
          <a:xfrm>
            <a:off x="2091344" y="5012022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DC276F-08F6-08D2-546C-D247C18C7997}"/>
              </a:ext>
            </a:extLst>
          </p:cNvPr>
          <p:cNvCxnSpPr>
            <a:cxnSpLocks/>
          </p:cNvCxnSpPr>
          <p:nvPr/>
        </p:nvCxnSpPr>
        <p:spPr>
          <a:xfrm>
            <a:off x="6919558" y="491296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/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/>
              <p:nvPr/>
            </p:nvSpPr>
            <p:spPr>
              <a:xfrm>
                <a:off x="2873998" y="4574359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998" y="4574359"/>
                <a:ext cx="403380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E288CAE-EFC8-DACD-1490-9E3272942939}"/>
              </a:ext>
            </a:extLst>
          </p:cNvPr>
          <p:cNvSpPr/>
          <p:nvPr/>
        </p:nvSpPr>
        <p:spPr>
          <a:xfrm>
            <a:off x="3389446" y="463144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829061-8C94-319A-7D3C-703950347BFE}"/>
              </a:ext>
            </a:extLst>
          </p:cNvPr>
          <p:cNvSpPr/>
          <p:nvPr/>
        </p:nvSpPr>
        <p:spPr>
          <a:xfrm>
            <a:off x="3772328" y="463026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49658D-018B-125C-AFF9-F2BED3B489EC}"/>
              </a:ext>
            </a:extLst>
          </p:cNvPr>
          <p:cNvSpPr/>
          <p:nvPr/>
        </p:nvSpPr>
        <p:spPr>
          <a:xfrm>
            <a:off x="7964080" y="4631446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DE0679-6471-6E5D-E8D7-77A0FFD6F3A4}"/>
              </a:ext>
            </a:extLst>
          </p:cNvPr>
          <p:cNvSpPr/>
          <p:nvPr/>
        </p:nvSpPr>
        <p:spPr>
          <a:xfrm>
            <a:off x="4124656" y="4636719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A850FD-D190-0FAB-9B15-8F4D1B1FBDA5}"/>
              </a:ext>
            </a:extLst>
          </p:cNvPr>
          <p:cNvCxnSpPr>
            <a:cxnSpLocks/>
          </p:cNvCxnSpPr>
          <p:nvPr/>
        </p:nvCxnSpPr>
        <p:spPr>
          <a:xfrm>
            <a:off x="2132417" y="5762039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203A5B-30B3-1274-179C-14CAA0C48549}"/>
              </a:ext>
            </a:extLst>
          </p:cNvPr>
          <p:cNvCxnSpPr>
            <a:cxnSpLocks/>
          </p:cNvCxnSpPr>
          <p:nvPr/>
        </p:nvCxnSpPr>
        <p:spPr>
          <a:xfrm>
            <a:off x="6960631" y="5662979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/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2E9AD2-E32B-D50D-DE7A-EF229E93648F}"/>
              </a:ext>
            </a:extLst>
          </p:cNvPr>
          <p:cNvCxnSpPr>
            <a:cxnSpLocks/>
          </p:cNvCxnSpPr>
          <p:nvPr/>
        </p:nvCxnSpPr>
        <p:spPr>
          <a:xfrm>
            <a:off x="4717745" y="56707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/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C9E24F6-998D-3B6C-C590-195BC47C6E6B}"/>
              </a:ext>
            </a:extLst>
          </p:cNvPr>
          <p:cNvSpPr/>
          <p:nvPr/>
        </p:nvSpPr>
        <p:spPr>
          <a:xfrm>
            <a:off x="7269526" y="4631446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A31FF4D-6513-578E-8C19-CB64A3FEAC1F}"/>
              </a:ext>
            </a:extLst>
          </p:cNvPr>
          <p:cNvSpPr/>
          <p:nvPr/>
        </p:nvSpPr>
        <p:spPr>
          <a:xfrm>
            <a:off x="7616803" y="4631446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7C8138-EF2F-76E1-6442-76B2187BDAFE}"/>
              </a:ext>
            </a:extLst>
          </p:cNvPr>
          <p:cNvSpPr/>
          <p:nvPr/>
        </p:nvSpPr>
        <p:spPr>
          <a:xfrm>
            <a:off x="8306931" y="4623225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B489095-AB91-AE94-2484-5E55CAB1D99A}"/>
              </a:ext>
            </a:extLst>
          </p:cNvPr>
          <p:cNvSpPr/>
          <p:nvPr/>
        </p:nvSpPr>
        <p:spPr>
          <a:xfrm>
            <a:off x="2929864" y="537461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4CF1FE-43BA-3A6B-6048-B3185B3B051B}"/>
              </a:ext>
            </a:extLst>
          </p:cNvPr>
          <p:cNvSpPr/>
          <p:nvPr/>
        </p:nvSpPr>
        <p:spPr>
          <a:xfrm>
            <a:off x="3312746" y="537343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19ACCC-4C1D-854F-4CA2-C3FC3ECA4C1B}"/>
              </a:ext>
            </a:extLst>
          </p:cNvPr>
          <p:cNvSpPr/>
          <p:nvPr/>
        </p:nvSpPr>
        <p:spPr>
          <a:xfrm>
            <a:off x="5868587" y="5393671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514006-EF60-8F1A-A8D0-1544A4955019}"/>
              </a:ext>
            </a:extLst>
          </p:cNvPr>
          <p:cNvSpPr/>
          <p:nvPr/>
        </p:nvSpPr>
        <p:spPr>
          <a:xfrm>
            <a:off x="5174033" y="5393671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1EB559A-6472-1199-E7A5-C74FB1AB9082}"/>
              </a:ext>
            </a:extLst>
          </p:cNvPr>
          <p:cNvSpPr/>
          <p:nvPr/>
        </p:nvSpPr>
        <p:spPr>
          <a:xfrm>
            <a:off x="5521310" y="5393671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E6F1-925E-62F2-FC7E-18EAB7FB0FE0}"/>
              </a:ext>
            </a:extLst>
          </p:cNvPr>
          <p:cNvSpPr/>
          <p:nvPr/>
        </p:nvSpPr>
        <p:spPr>
          <a:xfrm>
            <a:off x="6211438" y="5385450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39EA323-53DD-9C90-2007-D6BDEDBB0834}"/>
              </a:ext>
            </a:extLst>
          </p:cNvPr>
          <p:cNvSpPr/>
          <p:nvPr/>
        </p:nvSpPr>
        <p:spPr>
          <a:xfrm>
            <a:off x="7964080" y="5387438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81CF008-7C57-F8E6-2D6C-045F3F2A85CD}"/>
              </a:ext>
            </a:extLst>
          </p:cNvPr>
          <p:cNvSpPr/>
          <p:nvPr/>
        </p:nvSpPr>
        <p:spPr>
          <a:xfrm>
            <a:off x="7269526" y="5387438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5C936AF-1BA4-1928-CF43-4863968404BD}"/>
              </a:ext>
            </a:extLst>
          </p:cNvPr>
          <p:cNvSpPr/>
          <p:nvPr/>
        </p:nvSpPr>
        <p:spPr>
          <a:xfrm>
            <a:off x="7616803" y="5387438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4DA747C-B573-3132-AD4B-BC2A367005DC}"/>
              </a:ext>
            </a:extLst>
          </p:cNvPr>
          <p:cNvSpPr/>
          <p:nvPr/>
        </p:nvSpPr>
        <p:spPr>
          <a:xfrm>
            <a:off x="8306931" y="5379217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/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/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69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6" grpId="0" animBg="1"/>
      <p:bldP spid="17" grpId="0" animBg="1"/>
      <p:bldP spid="18" grpId="0" animBg="1"/>
      <p:bldP spid="21" grpId="0"/>
      <p:bldP spid="31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3200" dirty="0"/>
                  <a:t> sorts this way</a:t>
                </a:r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For later items, do binary search on the objective function</a:t>
                </a:r>
              </a:p>
              <a:p>
                <a:pPr lvl="1"/>
                <a:r>
                  <a:rPr lang="en-US" sz="2800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sz="2800" dirty="0"/>
                  <a:t> is the minimal amount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needs to reach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800" b="0" dirty="0"/>
              </a:p>
              <a:p>
                <a:pPr lvl="1"/>
                <a:r>
                  <a:rPr lang="en-US" sz="2800" dirty="0"/>
                  <a:t>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, check all prefixes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Works for valuation functions strictly monotone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456" t="-2484" b="-2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534684" y="2093729"/>
                <a:ext cx="11192260" cy="10310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8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84" y="2093729"/>
                <a:ext cx="11192260" cy="1031051"/>
              </a:xfrm>
              <a:prstGeom prst="rect">
                <a:avLst/>
              </a:prstGeom>
              <a:blipFill>
                <a:blip r:embed="rId3"/>
                <a:stretch>
                  <a:fillRect t="-5294" b="-1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78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922282" y="1602765"/>
                <a:ext cx="10347435" cy="4619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/>
                  <a:t> is achievable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/>
                  <a:t> works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82" y="1602765"/>
                <a:ext cx="10347435" cy="461921"/>
              </a:xfrm>
              <a:prstGeom prst="rect">
                <a:avLst/>
              </a:prstGeom>
              <a:blipFill>
                <a:blip r:embed="rId4"/>
                <a:stretch>
                  <a:fillRect t="-10526" r="-35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001B0-38E7-6228-E0FB-2EBDE26C30E3}"/>
                  </a:ext>
                </a:extLst>
              </p:cNvPr>
              <p:cNvSpPr txBox="1"/>
              <p:nvPr/>
            </p:nvSpPr>
            <p:spPr>
              <a:xfrm>
                <a:off x="1028703" y="4793315"/>
                <a:ext cx="10031379" cy="12147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 (Sorting).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001B0-38E7-6228-E0FB-2EBDE26C3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3" y="4793315"/>
                <a:ext cx="10031379" cy="1214756"/>
              </a:xfrm>
              <a:prstGeom prst="rect">
                <a:avLst/>
              </a:prstGeom>
              <a:blipFill>
                <a:blip r:embed="rId5"/>
                <a:stretch>
                  <a:fillRect t="-4000" b="-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BBAC8F-5C4B-88C9-6BA8-CBF2920B0DD1}"/>
                  </a:ext>
                </a:extLst>
              </p:cNvPr>
              <p:cNvSpPr txBox="1"/>
              <p:nvPr/>
            </p:nvSpPr>
            <p:spPr>
              <a:xfrm>
                <a:off x="1028703" y="2621745"/>
                <a:ext cx="10031379" cy="17238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 (Decomposition).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Feasible: </a:t>
                </a:r>
                <a:r>
                  <a:rPr lang="en-US" sz="2400" dirty="0"/>
                  <a:t>Equal P(</a:t>
                </a:r>
                <a:r>
                  <a:rPr lang="en-US" sz="2400" dirty="0" err="1"/>
                  <a:t>alloc</a:t>
                </a:r>
                <a:r>
                  <a:rPr lang="en-US" sz="2400" dirty="0"/>
                  <a:t>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BBAC8F-5C4B-88C9-6BA8-CBF2920B0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3" y="2621745"/>
                <a:ext cx="10031379" cy="1723805"/>
              </a:xfrm>
              <a:prstGeom prst="rect">
                <a:avLst/>
              </a:prstGeom>
              <a:blipFill>
                <a:blip r:embed="rId6"/>
                <a:stretch>
                  <a:fillRect l="-973" t="-2827" b="-5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FB59BE-0D0F-9E40-5314-C4B7821E1FD1}"/>
              </a:ext>
            </a:extLst>
          </p:cNvPr>
          <p:cNvCxnSpPr>
            <a:cxnSpLocks/>
          </p:cNvCxnSpPr>
          <p:nvPr/>
        </p:nvCxnSpPr>
        <p:spPr>
          <a:xfrm>
            <a:off x="5570506" y="3572359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676903-59A7-FA02-3C06-B628FD86D8FF}"/>
              </a:ext>
            </a:extLst>
          </p:cNvPr>
          <p:cNvCxnSpPr>
            <a:cxnSpLocks/>
          </p:cNvCxnSpPr>
          <p:nvPr/>
        </p:nvCxnSpPr>
        <p:spPr>
          <a:xfrm>
            <a:off x="5570506" y="4106308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EFAC94-0A7B-D95E-2D7A-F9F68EA6AE2F}"/>
              </a:ext>
            </a:extLst>
          </p:cNvPr>
          <p:cNvCxnSpPr>
            <a:cxnSpLocks/>
          </p:cNvCxnSpPr>
          <p:nvPr/>
        </p:nvCxnSpPr>
        <p:spPr>
          <a:xfrm>
            <a:off x="10398720" y="3473299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A5CAE3-5A80-7C01-440E-D3BA43A1EAAF}"/>
                  </a:ext>
                </a:extLst>
              </p:cNvPr>
              <p:cNvSpPr txBox="1"/>
              <p:nvPr/>
            </p:nvSpPr>
            <p:spPr>
              <a:xfrm>
                <a:off x="10138343" y="3163858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A5CAE3-5A80-7C01-440E-D3BA43A1E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8343" y="3163858"/>
                <a:ext cx="36625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C0A9D9-8A61-7386-6532-4D213A532F8E}"/>
                  </a:ext>
                </a:extLst>
              </p:cNvPr>
              <p:cNvSpPr txBox="1"/>
              <p:nvPr/>
            </p:nvSpPr>
            <p:spPr>
              <a:xfrm>
                <a:off x="10138343" y="3733904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C0A9D9-8A61-7386-6532-4D213A532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8343" y="3733904"/>
                <a:ext cx="36625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A92765-6830-F29E-EAE7-6E9555E9CBC2}"/>
              </a:ext>
            </a:extLst>
          </p:cNvPr>
          <p:cNvCxnSpPr>
            <a:cxnSpLocks/>
          </p:cNvCxnSpPr>
          <p:nvPr/>
        </p:nvCxnSpPr>
        <p:spPr>
          <a:xfrm>
            <a:off x="10398720" y="4014023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C6D11B-46F2-F407-3D0C-6A53DA85F4AA}"/>
              </a:ext>
            </a:extLst>
          </p:cNvPr>
          <p:cNvCxnSpPr>
            <a:cxnSpLocks/>
          </p:cNvCxnSpPr>
          <p:nvPr/>
        </p:nvCxnSpPr>
        <p:spPr>
          <a:xfrm>
            <a:off x="8623260" y="4014023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8B89B6-72B6-6C07-C459-3F70E2EB9B0F}"/>
                  </a:ext>
                </a:extLst>
              </p:cNvPr>
              <p:cNvSpPr txBox="1"/>
              <p:nvPr/>
            </p:nvSpPr>
            <p:spPr>
              <a:xfrm>
                <a:off x="8504180" y="3720359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8B89B6-72B6-6C07-C459-3F70E2EB9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180" y="3720359"/>
                <a:ext cx="43152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E58C32-5B63-942C-BAAC-BD296CC85006}"/>
                  </a:ext>
                </a:extLst>
              </p:cNvPr>
              <p:cNvSpPr txBox="1"/>
              <p:nvPr/>
            </p:nvSpPr>
            <p:spPr>
              <a:xfrm>
                <a:off x="7848447" y="3163858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E58C32-5B63-942C-BAAC-BD296CC85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7" y="3163858"/>
                <a:ext cx="40338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C396FD-C062-A0A9-23E7-78C574C6C4D6}"/>
                  </a:ext>
                </a:extLst>
              </p:cNvPr>
              <p:cNvSpPr txBox="1"/>
              <p:nvPr/>
            </p:nvSpPr>
            <p:spPr>
              <a:xfrm>
                <a:off x="6966038" y="3675420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C396FD-C062-A0A9-23E7-78C574C6C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038" y="3675420"/>
                <a:ext cx="5093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EEF60FD-227D-ACDB-EEC9-FF20CBF47D8C}"/>
                  </a:ext>
                </a:extLst>
              </p:cNvPr>
              <p:cNvSpPr txBox="1"/>
              <p:nvPr/>
            </p:nvSpPr>
            <p:spPr>
              <a:xfrm>
                <a:off x="9289869" y="3720358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EEF60FD-227D-ACDB-EEC9-FF20CBF4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869" y="3720358"/>
                <a:ext cx="515847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4136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742E6-3710-13C0-4AEC-2B6DFC6DC5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Given order, you can find optimal announcement times</a:t>
                </a:r>
              </a:p>
              <a:p>
                <a:r>
                  <a:rPr lang="en-US" dirty="0"/>
                  <a:t>Binary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742E6-3710-13C0-4AEC-2B6DFC6DC5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922282" y="1602765"/>
                <a:ext cx="10347435" cy="4619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/>
                  <a:t> is achievable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/>
                  <a:t> works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82" y="1602765"/>
                <a:ext cx="10347435" cy="461921"/>
              </a:xfrm>
              <a:prstGeom prst="rect">
                <a:avLst/>
              </a:prstGeom>
              <a:blipFill>
                <a:blip r:embed="rId4"/>
                <a:stretch>
                  <a:fillRect t="-10526" r="-35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5645A75-7C48-2934-C21B-CC24DFAD43D3}"/>
              </a:ext>
            </a:extLst>
          </p:cNvPr>
          <p:cNvSpPr/>
          <p:nvPr/>
        </p:nvSpPr>
        <p:spPr>
          <a:xfrm>
            <a:off x="1597392" y="2578438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32C51-AAE9-DBBA-6D06-A3FC4DDDBA17}"/>
              </a:ext>
            </a:extLst>
          </p:cNvPr>
          <p:cNvSpPr/>
          <p:nvPr/>
        </p:nvSpPr>
        <p:spPr>
          <a:xfrm>
            <a:off x="5331192" y="2585383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8998A5-1A5A-352F-D17B-AF64989DCDFC}"/>
              </a:ext>
            </a:extLst>
          </p:cNvPr>
          <p:cNvSpPr/>
          <p:nvPr/>
        </p:nvSpPr>
        <p:spPr>
          <a:xfrm>
            <a:off x="7225306" y="2585383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DB5864-B7E7-06FA-98EE-FE1C1E702B81}"/>
              </a:ext>
            </a:extLst>
          </p:cNvPr>
          <p:cNvSpPr/>
          <p:nvPr/>
        </p:nvSpPr>
        <p:spPr>
          <a:xfrm>
            <a:off x="9119420" y="2587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C4B03C-8349-31FE-A233-9743D2173EAD}"/>
                  </a:ext>
                </a:extLst>
              </p:cNvPr>
              <p:cNvSpPr/>
              <p:nvPr/>
            </p:nvSpPr>
            <p:spPr>
              <a:xfrm>
                <a:off x="1597392" y="3046511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C4B03C-8349-31FE-A233-9743D2173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392" y="3046511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AE4AE14-CF8A-BDF0-8664-14D4F82C4B19}"/>
              </a:ext>
            </a:extLst>
          </p:cNvPr>
          <p:cNvSpPr/>
          <p:nvPr/>
        </p:nvSpPr>
        <p:spPr>
          <a:xfrm>
            <a:off x="5331192" y="3046652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294659-BDEC-192F-851A-487F3611038F}"/>
              </a:ext>
            </a:extLst>
          </p:cNvPr>
          <p:cNvSpPr/>
          <p:nvPr/>
        </p:nvSpPr>
        <p:spPr>
          <a:xfrm>
            <a:off x="7225306" y="3046652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B005B0-4D51-7ED8-10DA-94826CF9BC0C}"/>
              </a:ext>
            </a:extLst>
          </p:cNvPr>
          <p:cNvSpPr/>
          <p:nvPr/>
        </p:nvSpPr>
        <p:spPr>
          <a:xfrm>
            <a:off x="9119420" y="3048764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EDA914-EABF-B960-3F02-4D7B6CEBD572}"/>
              </a:ext>
            </a:extLst>
          </p:cNvPr>
          <p:cNvSpPr/>
          <p:nvPr/>
        </p:nvSpPr>
        <p:spPr>
          <a:xfrm>
            <a:off x="2729506" y="3045883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42F165-8DD0-0E34-AFD4-38E78A4D8E4F}"/>
              </a:ext>
            </a:extLst>
          </p:cNvPr>
          <p:cNvSpPr/>
          <p:nvPr/>
        </p:nvSpPr>
        <p:spPr>
          <a:xfrm>
            <a:off x="6180277" y="3046793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F7D874-E59F-EDEF-CDC7-777CE57FAC1A}"/>
              </a:ext>
            </a:extLst>
          </p:cNvPr>
          <p:cNvSpPr/>
          <p:nvPr/>
        </p:nvSpPr>
        <p:spPr>
          <a:xfrm>
            <a:off x="7970977" y="3046652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1E26966-4C9E-5BFE-5376-6CD02611A2FD}"/>
                  </a:ext>
                </a:extLst>
              </p:cNvPr>
              <p:cNvSpPr/>
              <p:nvPr/>
            </p:nvSpPr>
            <p:spPr>
              <a:xfrm>
                <a:off x="1597393" y="3504431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1E26966-4C9E-5BFE-5376-6CD02611A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393" y="3504431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1845E8BF-BF83-AD0C-A1E1-785DF5442F18}"/>
              </a:ext>
            </a:extLst>
          </p:cNvPr>
          <p:cNvSpPr/>
          <p:nvPr/>
        </p:nvSpPr>
        <p:spPr>
          <a:xfrm>
            <a:off x="5331193" y="3504572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E5616D-476E-15D2-A25D-2ECF3FCA8B3B}"/>
              </a:ext>
            </a:extLst>
          </p:cNvPr>
          <p:cNvSpPr/>
          <p:nvPr/>
        </p:nvSpPr>
        <p:spPr>
          <a:xfrm>
            <a:off x="7225307" y="3504572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8AA147-9830-5A03-43F3-1CD259F0A5B8}"/>
              </a:ext>
            </a:extLst>
          </p:cNvPr>
          <p:cNvSpPr/>
          <p:nvPr/>
        </p:nvSpPr>
        <p:spPr>
          <a:xfrm>
            <a:off x="9119421" y="3506684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5F9271-44A8-B77F-CDEC-A7AFC58C3669}"/>
              </a:ext>
            </a:extLst>
          </p:cNvPr>
          <p:cNvSpPr/>
          <p:nvPr/>
        </p:nvSpPr>
        <p:spPr>
          <a:xfrm>
            <a:off x="3363053" y="3503803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4B53EB-9605-BF70-D9C5-A7D7966D1B2A}"/>
              </a:ext>
            </a:extLst>
          </p:cNvPr>
          <p:cNvSpPr/>
          <p:nvPr/>
        </p:nvSpPr>
        <p:spPr>
          <a:xfrm>
            <a:off x="6180278" y="3504713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015BC8-F35B-B842-86A2-C165EFF09D6E}"/>
              </a:ext>
            </a:extLst>
          </p:cNvPr>
          <p:cNvSpPr/>
          <p:nvPr/>
        </p:nvSpPr>
        <p:spPr>
          <a:xfrm>
            <a:off x="7970978" y="3504572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54DD35-D1EA-402B-6C8F-042674BD3BF0}"/>
              </a:ext>
            </a:extLst>
          </p:cNvPr>
          <p:cNvSpPr/>
          <p:nvPr/>
        </p:nvSpPr>
        <p:spPr>
          <a:xfrm>
            <a:off x="2729506" y="3503803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95C73E9-126B-6110-F9D3-BE366906DC5C}"/>
              </a:ext>
            </a:extLst>
          </p:cNvPr>
          <p:cNvCxnSpPr/>
          <p:nvPr/>
        </p:nvCxnSpPr>
        <p:spPr>
          <a:xfrm>
            <a:off x="1537410" y="3988669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6BBB9D-88D9-9A25-5C07-FD1E7CAFD8BD}"/>
              </a:ext>
            </a:extLst>
          </p:cNvPr>
          <p:cNvCxnSpPr>
            <a:cxnSpLocks/>
          </p:cNvCxnSpPr>
          <p:nvPr/>
        </p:nvCxnSpPr>
        <p:spPr>
          <a:xfrm>
            <a:off x="1599697" y="3896384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417E5C-19A7-946B-E1CF-EBA129AB5A90}"/>
              </a:ext>
            </a:extLst>
          </p:cNvPr>
          <p:cNvCxnSpPr>
            <a:cxnSpLocks/>
          </p:cNvCxnSpPr>
          <p:nvPr/>
        </p:nvCxnSpPr>
        <p:spPr>
          <a:xfrm>
            <a:off x="10579435" y="3896384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12FB535-BDD6-3AAD-EF29-D4881E0D2C3E}"/>
                  </a:ext>
                </a:extLst>
              </p:cNvPr>
              <p:cNvSpPr/>
              <p:nvPr/>
            </p:nvSpPr>
            <p:spPr>
              <a:xfrm>
                <a:off x="1597391" y="4299699"/>
                <a:ext cx="1396999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12FB535-BDD6-3AAD-EF29-D4881E0D2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391" y="4299699"/>
                <a:ext cx="1396999" cy="266700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2C61506D-6363-67A5-6C82-AA91F7C03798}"/>
              </a:ext>
            </a:extLst>
          </p:cNvPr>
          <p:cNvSpPr/>
          <p:nvPr/>
        </p:nvSpPr>
        <p:spPr>
          <a:xfrm>
            <a:off x="4509321" y="4299840"/>
            <a:ext cx="110127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C4E78BD-659C-DB97-1064-13AA4D662AAC}"/>
              </a:ext>
            </a:extLst>
          </p:cNvPr>
          <p:cNvSpPr/>
          <p:nvPr/>
        </p:nvSpPr>
        <p:spPr>
          <a:xfrm>
            <a:off x="6989450" y="4299840"/>
            <a:ext cx="98152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ABEE53-2F95-7B32-6568-6127C71643F1}"/>
              </a:ext>
            </a:extLst>
          </p:cNvPr>
          <p:cNvSpPr/>
          <p:nvPr/>
        </p:nvSpPr>
        <p:spPr>
          <a:xfrm>
            <a:off x="9119420" y="4301952"/>
            <a:ext cx="1429407" cy="26381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3DF131D-1431-DC2C-DA53-9BA8CAC9FEFD}"/>
              </a:ext>
            </a:extLst>
          </p:cNvPr>
          <p:cNvSpPr/>
          <p:nvPr/>
        </p:nvSpPr>
        <p:spPr>
          <a:xfrm>
            <a:off x="3625771" y="4299071"/>
            <a:ext cx="88028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7A56AC-79FE-71BE-1D3B-E355AD0706E2}"/>
              </a:ext>
            </a:extLst>
          </p:cNvPr>
          <p:cNvSpPr/>
          <p:nvPr/>
        </p:nvSpPr>
        <p:spPr>
          <a:xfrm>
            <a:off x="5610594" y="4299981"/>
            <a:ext cx="137885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0AE153-772E-EC02-0D37-54C19E3745B4}"/>
              </a:ext>
            </a:extLst>
          </p:cNvPr>
          <p:cNvSpPr/>
          <p:nvPr/>
        </p:nvSpPr>
        <p:spPr>
          <a:xfrm>
            <a:off x="7970977" y="4299840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BA1B99-6863-D752-B725-19D01A9942BD}"/>
              </a:ext>
            </a:extLst>
          </p:cNvPr>
          <p:cNvSpPr/>
          <p:nvPr/>
        </p:nvSpPr>
        <p:spPr>
          <a:xfrm>
            <a:off x="2994395" y="4299071"/>
            <a:ext cx="63137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9A20F7-9573-6CF3-C843-3EE3896D4A09}"/>
              </a:ext>
            </a:extLst>
          </p:cNvPr>
          <p:cNvSpPr txBox="1"/>
          <p:nvPr/>
        </p:nvSpPr>
        <p:spPr>
          <a:xfrm>
            <a:off x="225751" y="253406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C6A043-7387-4DF0-272A-5A66218FA2E9}"/>
              </a:ext>
            </a:extLst>
          </p:cNvPr>
          <p:cNvSpPr txBox="1"/>
          <p:nvPr/>
        </p:nvSpPr>
        <p:spPr>
          <a:xfrm>
            <a:off x="196916" y="3075813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EBA8AC-E72E-3688-2C2D-23ABC385574F}"/>
              </a:ext>
            </a:extLst>
          </p:cNvPr>
          <p:cNvSpPr txBox="1"/>
          <p:nvPr/>
        </p:nvSpPr>
        <p:spPr>
          <a:xfrm>
            <a:off x="247529" y="4247755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Final PL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3772AC-31D3-E86D-63A8-656B84FF3EF4}"/>
              </a:ext>
            </a:extLst>
          </p:cNvPr>
          <p:cNvSpPr txBox="1"/>
          <p:nvPr/>
        </p:nvSpPr>
        <p:spPr>
          <a:xfrm>
            <a:off x="10783888" y="3081215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BFD01D-F46C-D407-6C91-2AE9AE491C7A}"/>
              </a:ext>
            </a:extLst>
          </p:cNvPr>
          <p:cNvSpPr txBox="1"/>
          <p:nvPr/>
        </p:nvSpPr>
        <p:spPr>
          <a:xfrm>
            <a:off x="10672703" y="4228424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Sorting lemma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EBC37474-AD69-E7CA-4F45-584A37400DA6}"/>
              </a:ext>
            </a:extLst>
          </p:cNvPr>
          <p:cNvSpPr/>
          <p:nvPr/>
        </p:nvSpPr>
        <p:spPr>
          <a:xfrm>
            <a:off x="1220778" y="303826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0DD43E82-FE1C-80C7-A460-BEC6773F9693}"/>
              </a:ext>
            </a:extLst>
          </p:cNvPr>
          <p:cNvSpPr/>
          <p:nvPr/>
        </p:nvSpPr>
        <p:spPr>
          <a:xfrm rot="10800000">
            <a:off x="10616973" y="3049969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1CBAC2F-277F-C5FC-AEDC-6BC1BCC9A887}"/>
                  </a:ext>
                </a:extLst>
              </p:cNvPr>
              <p:cNvSpPr txBox="1"/>
              <p:nvPr/>
            </p:nvSpPr>
            <p:spPr>
              <a:xfrm>
                <a:off x="10461446" y="3967890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1CBAC2F-277F-C5FC-AEDC-6BC1BCC9A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1446" y="3967890"/>
                <a:ext cx="4721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93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 animBg="1"/>
      <p:bldP spid="53" grpId="0" animBg="1"/>
      <p:bldP spid="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3ECC5-9144-5A49-DA73-9606F26F2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D0880-6747-06D0-5D7F-C22A7BB9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 – envy-freeness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2EDDC3-0C4E-64B8-C72A-56ACADD246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𝑏𝑢𝑛𝑑𝑙𝑒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𝑜𝑤𝑛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𝑏𝑢𝑛𝑑𝑙𝑒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Relaxation: envy-free up to one good (EF1) [Lipton et al.‘04]</a:t>
                </a:r>
              </a:p>
              <a:p>
                <a:r>
                  <a:rPr lang="en-US" dirty="0"/>
                  <a:t>Simple schemes guarantee EF1, e.g. round robin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2EDDC3-0C4E-64B8-C72A-56ACADD246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16F0D8FB-08CA-C245-B5C3-CFDF80A2E1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4266001"/>
                  </p:ext>
                </p:extLst>
              </p:nvPr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𝑜𝑤𝑛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16F0D8FB-08CA-C245-B5C3-CFDF80A2E1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4266001"/>
                  </p:ext>
                </p:extLst>
              </p:nvPr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501316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9563" r="-39912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439" r="-30087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439" r="-20087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690" r="-100000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A4489E9-3847-B75E-B827-621902481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890" y="3469968"/>
            <a:ext cx="952478" cy="706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A16734-0CEB-FFF1-60FD-16E2ED96D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458" y="3469967"/>
            <a:ext cx="780838" cy="706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A8CE19-6278-CEA2-52DE-EA843E211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933" y="3493792"/>
            <a:ext cx="919886" cy="706472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274BA4D7-8E61-96A0-B796-6D73B2D61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5573" y="5431654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B11F1145-4EE7-5CB5-9F74-4202118825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5573" y="45172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45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1EAE1-59BB-0DE3-4809-75810F81B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54B1-502D-128A-7F92-DE01DC24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 – envy-freeness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61803-A849-B916-D479-46BD68F90D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𝑏𝑢𝑛𝑑𝑙𝑒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𝑜𝑤𝑛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𝑏𝑢𝑛𝑑𝑙𝑒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Relaxation: envy-free up to one good (EF1) [Lipton et al.‘04]</a:t>
                </a:r>
              </a:p>
              <a:p>
                <a:r>
                  <a:rPr lang="en-US" dirty="0"/>
                  <a:t>Simple schemes guarantee EF1, e.g. round robin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61803-A849-B916-D479-46BD68F90D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5CB37535-D72A-A4BD-0FAA-0BD7370C04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9204240"/>
                  </p:ext>
                </p:extLst>
              </p:nvPr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𝑜𝑤𝑛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0.6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5CB37535-D72A-A4BD-0FAA-0BD7370C04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9204240"/>
                  </p:ext>
                </p:extLst>
              </p:nvPr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501316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9563" r="-39912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439" r="-30087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439" r="-20087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690" r="-100000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0.6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964A730-E1DE-06B9-99B1-049598698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890" y="3469968"/>
            <a:ext cx="952478" cy="706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F3F5B4-DAC8-BBED-B3FB-B4E108E00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458" y="3469967"/>
            <a:ext cx="780838" cy="706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37054A-7CA1-EAB6-FE16-8AFEFE165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933" y="3493792"/>
            <a:ext cx="919886" cy="706472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C224E862-C8E8-6D0A-9CE0-6F86C8F1D5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5573" y="5431654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CB701C5B-CEFD-C75F-6AD6-A532192C6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75573" y="45172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24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284F-8235-0CAB-C575-14703B5F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CB9424-C678-6532-B02A-F20D93B9E8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Pareto efficiency: an allocation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pareto efficient/optimal if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is undominated</a:t>
                </a:r>
              </a:p>
              <a:p>
                <a:r>
                  <a:rPr lang="en-US" dirty="0"/>
                  <a:t>Approximations: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-PO 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undominated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400" dirty="0" err="1"/>
                  <a:t>Pseudopolynomial</a:t>
                </a:r>
                <a:r>
                  <a:rPr lang="en-US" sz="2400" dirty="0"/>
                  <a:t> time PO + EF1 for additive utilities </a:t>
                </a:r>
                <a:r>
                  <a:rPr lang="en-US" sz="2000" dirty="0"/>
                  <a:t>[Barman+’18]</a:t>
                </a:r>
              </a:p>
              <a:p>
                <a:r>
                  <a:rPr lang="en-US" sz="2400" dirty="0"/>
                  <a:t>Constant approximations to MNW for additive utilities </a:t>
                </a:r>
                <a:r>
                  <a:rPr lang="en-US" sz="2000" dirty="0"/>
                  <a:t>[Cole&amp;Gkatzelis’15, Cole+’17, etc.]</a:t>
                </a:r>
              </a:p>
              <a:p>
                <a:r>
                  <a:rPr lang="en-US" sz="2400" dirty="0"/>
                  <a:t>Other notions of fairness (EFX, MMS) </a:t>
                </a:r>
              </a:p>
              <a:p>
                <a:endParaRPr lang="en-US" sz="1100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BUT</a:t>
                </a:r>
                <a:r>
                  <a:rPr lang="en-US" dirty="0"/>
                  <a:t> these results all require knowing all other goods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CB9424-C678-6532-B02A-F20D93B9E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4" t="-2112" b="-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C5D8896-3BC5-8A45-3FA4-7E2A306334FA}"/>
              </a:ext>
            </a:extLst>
          </p:cNvPr>
          <p:cNvSpPr txBox="1"/>
          <p:nvPr/>
        </p:nvSpPr>
        <p:spPr>
          <a:xfrm>
            <a:off x="838200" y="2902350"/>
            <a:ext cx="105156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Theorem [</a:t>
            </a:r>
            <a:r>
              <a:rPr lang="en-US" sz="2400" dirty="0" err="1"/>
              <a:t>Caragiannis</a:t>
            </a:r>
            <a:r>
              <a:rPr lang="en-US" sz="2400" dirty="0"/>
              <a:t> et al.’19] The integral solution maximizing the product of utilities (Nash welfare) is Pareto efficient and EF1 for additive utilities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20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2E47E-B770-31B1-C413-241E5FDCD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74AECA-2F35-ED15-C648-2C9A9F81B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t="30776"/>
          <a:stretch/>
        </p:blipFill>
        <p:spPr>
          <a:xfrm>
            <a:off x="2488557" y="2777923"/>
            <a:ext cx="8270247" cy="3399039"/>
          </a:xfrm>
        </p:spPr>
      </p:pic>
    </p:spTree>
    <p:extLst>
      <p:ext uri="{BB962C8B-B14F-4D97-AF65-F5344CB8AC3E}">
        <p14:creationId xmlns:p14="http://schemas.microsoft.com/office/powerpoint/2010/main" val="2476121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C54F45-F913-4CA0-AC18-60468AED2280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 flipH="1">
            <a:off x="7977187" y="1515015"/>
            <a:ext cx="183953" cy="112466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845" y="2306782"/>
            <a:ext cx="10515600" cy="185090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Can we fairly and efficiently </a:t>
            </a:r>
            <a:br>
              <a:rPr lang="en-US" dirty="0"/>
            </a:br>
            <a:r>
              <a:rPr lang="en-US" dirty="0"/>
              <a:t>allocate goods online?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9D5B5A-0F4A-4E32-AB88-85461A70E04B}"/>
              </a:ext>
            </a:extLst>
          </p:cNvPr>
          <p:cNvSpPr/>
          <p:nvPr/>
        </p:nvSpPr>
        <p:spPr>
          <a:xfrm>
            <a:off x="4649748" y="2639678"/>
            <a:ext cx="1215865" cy="563880"/>
          </a:xfrm>
          <a:prstGeom prst="rect">
            <a:avLst/>
          </a:prstGeom>
          <a:solidFill>
            <a:srgbClr val="5B9BD5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EC014E-0E6A-44AB-979B-4776A9EF6204}"/>
              </a:ext>
            </a:extLst>
          </p:cNvPr>
          <p:cNvSpPr/>
          <p:nvPr/>
        </p:nvSpPr>
        <p:spPr>
          <a:xfrm>
            <a:off x="6838949" y="2639678"/>
            <a:ext cx="2276476" cy="563880"/>
          </a:xfrm>
          <a:prstGeom prst="rect">
            <a:avLst/>
          </a:prstGeom>
          <a:solidFill>
            <a:schemeClr val="accent6">
              <a:lumMod val="60000"/>
              <a:lumOff val="40000"/>
              <a:alpha val="3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1BF4D-7793-4D20-9B07-DB43CEE8466E}"/>
              </a:ext>
            </a:extLst>
          </p:cNvPr>
          <p:cNvSpPr/>
          <p:nvPr/>
        </p:nvSpPr>
        <p:spPr>
          <a:xfrm>
            <a:off x="6838949" y="3257713"/>
            <a:ext cx="1419225" cy="563880"/>
          </a:xfrm>
          <a:prstGeom prst="rect">
            <a:avLst/>
          </a:prstGeom>
          <a:solidFill>
            <a:schemeClr val="accent2">
              <a:lumMod val="60000"/>
              <a:lumOff val="40000"/>
              <a:alpha val="3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495D62-8EE9-446B-A0C2-40AD998A7902}"/>
                  </a:ext>
                </a:extLst>
              </p:cNvPr>
              <p:cNvSpPr txBox="1"/>
              <p:nvPr/>
            </p:nvSpPr>
            <p:spPr>
              <a:xfrm>
                <a:off x="1380661" y="713462"/>
                <a:ext cx="2936445" cy="732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 Envy-free </a:t>
                </a:r>
                <a:r>
                  <a:rPr lang="en-US" sz="2000" dirty="0" err="1"/>
                  <a:t>whp</a:t>
                </a:r>
                <a:r>
                  <a:rPr lang="en-US" sz="2000" dirty="0"/>
                  <a:t>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000" dirty="0"/>
              </a:p>
              <a:p>
                <a:pPr algn="ctr"/>
                <a:r>
                  <a:rPr lang="en-US" sz="2000" dirty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nv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495D62-8EE9-446B-A0C2-40AD998A7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661" y="713462"/>
                <a:ext cx="2936445" cy="732573"/>
              </a:xfrm>
              <a:prstGeom prst="rect">
                <a:avLst/>
              </a:prstGeom>
              <a:blipFill>
                <a:blip r:embed="rId3"/>
                <a:stretch>
                  <a:fillRect l="-1660" t="-4167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CFF867-9082-4F91-97AB-C4BAB11372B6}"/>
              </a:ext>
            </a:extLst>
          </p:cNvPr>
          <p:cNvCxnSpPr>
            <a:cxnSpLocks/>
            <a:stCxn id="3" idx="0"/>
            <a:endCxn id="7" idx="3"/>
          </p:cNvCxnSpPr>
          <p:nvPr/>
        </p:nvCxnSpPr>
        <p:spPr>
          <a:xfrm flipH="1" flipV="1">
            <a:off x="4317106" y="1079749"/>
            <a:ext cx="940575" cy="1559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0B0D9B-34DF-4CD2-8E72-6D372FAC5BDD}"/>
                  </a:ext>
                </a:extLst>
              </p:cNvPr>
              <p:cNvSpPr txBox="1"/>
              <p:nvPr/>
            </p:nvSpPr>
            <p:spPr>
              <a:xfrm>
                <a:off x="6356477" y="807129"/>
                <a:ext cx="36093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/>
                  <a:t>Target: PO or welfare maximizing </a:t>
                </a:r>
                <a:r>
                  <a:rPr lang="en-US" sz="2000" err="1"/>
                  <a:t>whp</a:t>
                </a:r>
                <a:r>
                  <a:rPr lang="en-US" sz="2000"/>
                  <a:t>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0B0D9B-34DF-4CD2-8E72-6D372FAC5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477" y="807129"/>
                <a:ext cx="3609325" cy="707886"/>
              </a:xfrm>
              <a:prstGeom prst="rect">
                <a:avLst/>
              </a:prstGeom>
              <a:blipFill>
                <a:blip r:embed="rId4"/>
                <a:stretch>
                  <a:fillRect l="-1689" t="-4274" r="-2534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687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1AE2A-D002-3CB4-7C40-C1F2B22EB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7ED29C3-1EB3-2B45-E505-2F2D4B4478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0521444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7ED29C3-1EB3-2B45-E505-2F2D4B4478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0521444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49869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6632471-8A9A-1376-1A04-5C05E466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8358E-1E7E-99F8-544D-9E93475AE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are static, items arrive online               [</a:t>
            </a:r>
            <a:r>
              <a:rPr lang="en-US" dirty="0">
                <a:solidFill>
                  <a:schemeClr val="accent5"/>
                </a:solidFill>
              </a:rPr>
              <a:t>B</a:t>
            </a:r>
            <a:r>
              <a:rPr lang="en-US" dirty="0"/>
              <a:t>KPP EC’18, </a:t>
            </a:r>
            <a:r>
              <a:rPr lang="en-US" dirty="0">
                <a:solidFill>
                  <a:schemeClr val="accent5"/>
                </a:solidFill>
              </a:rPr>
              <a:t>B</a:t>
            </a:r>
            <a:r>
              <a:rPr lang="en-US" dirty="0"/>
              <a:t>KPPZ OR’23]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769F2-2531-B0FF-3B3D-5B3ECF10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376" y="2281040"/>
            <a:ext cx="952479" cy="706474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ABB56525-F832-3458-5A92-C5B95592E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87771" y="4763764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B85F32AB-3979-6D23-EFC1-A79178512F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7771" y="3556447"/>
            <a:ext cx="914400" cy="9144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E4D98FE-7C67-A7F8-6795-EF6E30FAF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9" b="23669"/>
          <a:stretch/>
        </p:blipFill>
        <p:spPr bwMode="auto">
          <a:xfrm>
            <a:off x="10660649" y="208009"/>
            <a:ext cx="1035238" cy="101193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52E599-7550-3133-010F-3EF22EE5C24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5" t="6670" r="16460" b="30596"/>
          <a:stretch/>
        </p:blipFill>
        <p:spPr>
          <a:xfrm>
            <a:off x="9494834" y="210699"/>
            <a:ext cx="1007344" cy="1012504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7C24B1-BE95-791D-5FDB-88AA70F5C22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" t="1718" r="5360" b="10176"/>
          <a:stretch/>
        </p:blipFill>
        <p:spPr>
          <a:xfrm>
            <a:off x="8323092" y="210699"/>
            <a:ext cx="1022167" cy="1011937"/>
          </a:xfrm>
          <a:prstGeom prst="ellipse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350082F-69A9-BAD0-3092-71884FB7C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t="19167" r="12695" b="29028"/>
          <a:stretch/>
        </p:blipFill>
        <p:spPr bwMode="auto">
          <a:xfrm>
            <a:off x="7146762" y="210699"/>
            <a:ext cx="1015715" cy="101193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366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3632710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3632710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49869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439" r="-4008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3E261-07E5-46CE-84D4-A8B784B63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are static, items arrive online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4D340-4397-4A04-AA9B-77784177D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376" y="2281040"/>
            <a:ext cx="952479" cy="706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79AB8A-B48E-5C3B-6667-A288020CE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886" y="2281041"/>
            <a:ext cx="780838" cy="706473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DA0EA72C-9A5F-E72D-DB91-961EEEF8CD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7771" y="4763764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E9020EBE-D319-D8D4-A473-4CD5D8CDBE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87771" y="35564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31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27E9C-B490-2973-2FAB-0072BF8ED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0B41E834-186B-E04C-A0B7-E3598196A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3865983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0B41E834-186B-E04C-A0B7-E3598196A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3865983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49869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439" r="-4008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563" r="-29912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7A165D7-C9A3-DD53-0FCF-0D0D794FA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4DACE-27A2-211A-F10F-D5557890E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are static, items arrive online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5B509-F44B-C334-EE50-CDCDC584E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376" y="2281040"/>
            <a:ext cx="952479" cy="706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B54A23-63E6-6ECC-3D1C-E195AB378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886" y="2281041"/>
            <a:ext cx="780838" cy="7064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E656B-05FA-F497-6EF8-D7C5C9AB9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262" y="2387831"/>
            <a:ext cx="780838" cy="599683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47FB0058-FD24-E545-8A09-476E3354EB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7771" y="4763764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BA6CE611-2350-F518-3C48-99B78EEDCC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87771" y="35564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01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E072-4A70-4E50-8E37-0F7C87E35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Joint with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108221-B237-46BF-AB01-4E1C7DFC24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9" b="23669"/>
          <a:stretch/>
        </p:blipFill>
        <p:spPr bwMode="auto">
          <a:xfrm>
            <a:off x="8520581" y="2485461"/>
            <a:ext cx="1777364" cy="17373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niel Halpern">
            <a:extLst>
              <a:ext uri="{FF2B5EF4-FFF2-40B4-BE49-F238E27FC236}">
                <a16:creationId xmlns:a16="http://schemas.microsoft.com/office/drawing/2014/main" id="{F504660A-D869-4000-B861-23381BAD7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5" t="10174" r="11849" b="10839"/>
          <a:stretch/>
        </p:blipFill>
        <p:spPr bwMode="auto">
          <a:xfrm>
            <a:off x="6367818" y="4351854"/>
            <a:ext cx="1699878" cy="17373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687CB2-24DC-4A13-ABB7-E3F750085CE8}"/>
              </a:ext>
            </a:extLst>
          </p:cNvPr>
          <p:cNvSpPr txBox="1"/>
          <p:nvPr/>
        </p:nvSpPr>
        <p:spPr>
          <a:xfrm>
            <a:off x="1543421" y="4222821"/>
            <a:ext cx="155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David Zeng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1E91BF-5EC5-411A-86DD-B64080A52B11}"/>
              </a:ext>
            </a:extLst>
          </p:cNvPr>
          <p:cNvSpPr txBox="1"/>
          <p:nvPr/>
        </p:nvSpPr>
        <p:spPr>
          <a:xfrm>
            <a:off x="6184138" y="6083774"/>
            <a:ext cx="204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Daniel Halpern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48488D-B9AB-652E-B66F-5890C74DF41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5" t="6670" r="16460" b="30596"/>
          <a:stretch/>
        </p:blipFill>
        <p:spPr>
          <a:xfrm>
            <a:off x="6124267" y="926144"/>
            <a:ext cx="1729474" cy="1738333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591B95-01C4-BEF9-1563-D096335E792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" t="1718" r="5360" b="10176"/>
          <a:stretch/>
        </p:blipFill>
        <p:spPr>
          <a:xfrm>
            <a:off x="3740865" y="927117"/>
            <a:ext cx="1754923" cy="1737360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170E11-54A7-1B70-D86B-BB73A5893103}"/>
              </a:ext>
            </a:extLst>
          </p:cNvPr>
          <p:cNvSpPr txBox="1"/>
          <p:nvPr/>
        </p:nvSpPr>
        <p:spPr>
          <a:xfrm>
            <a:off x="8564650" y="4171642"/>
            <a:ext cx="1733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Alex </a:t>
            </a:r>
            <a:r>
              <a:rPr lang="en-US" sz="2400" err="1"/>
              <a:t>Psomas</a:t>
            </a:r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3D165D-808B-5112-E42E-DD3CD7C66615}"/>
              </a:ext>
            </a:extLst>
          </p:cNvPr>
          <p:cNvSpPr txBox="1"/>
          <p:nvPr/>
        </p:nvSpPr>
        <p:spPr>
          <a:xfrm>
            <a:off x="3518120" y="2556046"/>
            <a:ext cx="220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/>
              <a:t>Aleks</a:t>
            </a:r>
            <a:r>
              <a:rPr lang="en-US" sz="2400"/>
              <a:t> </a:t>
            </a:r>
            <a:r>
              <a:rPr lang="en-US" sz="2400" err="1"/>
              <a:t>Kazachkov</a:t>
            </a:r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02CE40-0E68-FEF4-B586-B43930C3B61B}"/>
              </a:ext>
            </a:extLst>
          </p:cNvPr>
          <p:cNvSpPr txBox="1"/>
          <p:nvPr/>
        </p:nvSpPr>
        <p:spPr>
          <a:xfrm>
            <a:off x="5984306" y="2556046"/>
            <a:ext cx="2009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Ariel </a:t>
            </a:r>
            <a:r>
              <a:rPr lang="en-US" sz="2400" err="1"/>
              <a:t>Procaccia</a:t>
            </a:r>
            <a:endParaRPr lang="en-US" sz="240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1C14053-8540-F34E-429A-4DFC36960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t="19167" r="12695" b="29028"/>
          <a:stretch/>
        </p:blipFill>
        <p:spPr bwMode="auto">
          <a:xfrm>
            <a:off x="1543421" y="2485461"/>
            <a:ext cx="1743845" cy="17373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olor portrait of Aydin Alptekinoglu">
            <a:extLst>
              <a:ext uri="{FF2B5EF4-FFF2-40B4-BE49-F238E27FC236}">
                <a16:creationId xmlns:a16="http://schemas.microsoft.com/office/drawing/2014/main" id="{75D0A482-B0D3-FC2D-19EF-8ADC196A1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t="6093" r="582" b="28190"/>
          <a:stretch/>
        </p:blipFill>
        <p:spPr bwMode="auto">
          <a:xfrm>
            <a:off x="3757188" y="4346414"/>
            <a:ext cx="1738600" cy="17373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03941F-5D64-FA24-E11F-263E5C314EC4}"/>
              </a:ext>
            </a:extLst>
          </p:cNvPr>
          <p:cNvSpPr txBox="1"/>
          <p:nvPr/>
        </p:nvSpPr>
        <p:spPr>
          <a:xfrm>
            <a:off x="3442292" y="6083774"/>
            <a:ext cx="2528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Aydin Alptekinoglu</a:t>
            </a:r>
          </a:p>
        </p:txBody>
      </p:sp>
      <p:sp>
        <p:nvSpPr>
          <p:cNvPr id="16" name="Double Bracket 15">
            <a:extLst>
              <a:ext uri="{FF2B5EF4-FFF2-40B4-BE49-F238E27FC236}">
                <a16:creationId xmlns:a16="http://schemas.microsoft.com/office/drawing/2014/main" id="{EEB0FE63-AE37-7DB9-9207-914C7E613489}"/>
              </a:ext>
            </a:extLst>
          </p:cNvPr>
          <p:cNvSpPr/>
          <p:nvPr/>
        </p:nvSpPr>
        <p:spPr>
          <a:xfrm>
            <a:off x="9339851" y="337615"/>
            <a:ext cx="2083929" cy="1737360"/>
          </a:xfrm>
          <a:prstGeom prst="bracketPair">
            <a:avLst/>
          </a:prstGeom>
          <a:ln w="28575">
            <a:solidFill>
              <a:srgbClr val="60C4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b="1" dirty="0"/>
              <a:t>Theory</a:t>
            </a:r>
          </a:p>
          <a:p>
            <a:r>
              <a:rPr lang="en-US" dirty="0"/>
              <a:t>- BKPP EC’18</a:t>
            </a:r>
          </a:p>
          <a:p>
            <a:r>
              <a:rPr lang="en-US" dirty="0"/>
              <a:t>- BKPPZ OR 2023</a:t>
            </a:r>
          </a:p>
          <a:p>
            <a:r>
              <a:rPr lang="en-US" dirty="0"/>
              <a:t>- BHP NeurIPS’22</a:t>
            </a:r>
          </a:p>
          <a:p>
            <a:r>
              <a:rPr lang="en-US" b="1" dirty="0"/>
              <a:t>Practice</a:t>
            </a:r>
          </a:p>
          <a:p>
            <a:r>
              <a:rPr lang="en-US" dirty="0"/>
              <a:t>- AB in progress </a:t>
            </a:r>
          </a:p>
        </p:txBody>
      </p:sp>
    </p:spTree>
    <p:extLst>
      <p:ext uri="{BB962C8B-B14F-4D97-AF65-F5344CB8AC3E}">
        <p14:creationId xmlns:p14="http://schemas.microsoft.com/office/powerpoint/2010/main" val="3508885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60918-5201-3D89-291D-9E9BBDC5B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13528BFE-08E9-94C3-19F8-BFDFF59872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664785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𝑜𝑤𝑛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13528BFE-08E9-94C3-19F8-BFDFF59872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664785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49912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439" r="-40131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563" r="-29956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877" r="-2008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127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E74D0C1-2BC4-4BB6-C07C-350CED207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16AA5-EC99-0AF9-8DB0-85EAE42D0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are static, items arrive online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EA12B-B64C-3EF8-EDBD-741DC4B70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376" y="2281040"/>
            <a:ext cx="952479" cy="706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A11FD0-D3DB-75EB-D80C-AFFC0BB53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886" y="2281041"/>
            <a:ext cx="780838" cy="7064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94F461-DB56-7369-C416-7E0B5CFE3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262" y="2387831"/>
            <a:ext cx="780838" cy="599683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1E7BF302-7C76-EA73-C964-1B16E25E5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7771" y="4763764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DC874AF7-EE5C-85A1-0235-D39C98EA7F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87771" y="35564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65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F7D74-D71C-5E0B-E9FC-AE10E6733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7A421FAC-5151-5EC5-BFFA-D40168E6DD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3877144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𝑜𝑤𝑛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3/2</a:t>
                          </a:r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</a:t>
                          </a:r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7A421FAC-5151-5EC5-BFFA-D40168E6DD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3877144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49912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439" r="-40131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563" r="-29956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877" r="-2008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127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3/2</a:t>
                          </a:r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</a:t>
                          </a:r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99D80EB-B9D1-8FB5-0FF8-3EDC5DAF4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F207D-2692-EB8B-689F-8B98E336F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are static, items arrive online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F0505-D12D-0C5D-22C3-306C9133D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376" y="2281040"/>
            <a:ext cx="952479" cy="706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928571-8A0D-672F-FAB1-F8EFCB21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886" y="2281041"/>
            <a:ext cx="780838" cy="7064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D55C4C-2EFA-CF7F-45EB-81CF1E939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262" y="2387831"/>
            <a:ext cx="780838" cy="5996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7DC2BF-08F0-FC68-53A8-44CA965330A3}"/>
              </a:ext>
            </a:extLst>
          </p:cNvPr>
          <p:cNvSpPr txBox="1"/>
          <p:nvPr/>
        </p:nvSpPr>
        <p:spPr>
          <a:xfrm>
            <a:off x="11053825" y="3722144"/>
            <a:ext cx="4876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Wingdings" panose="05000000000000000000" pitchFamily="2" charset="2"/>
              </a:rPr>
              <a:t>L</a:t>
            </a:r>
            <a:endParaRPr lang="en-US" sz="2800" dirty="0">
              <a:latin typeface="MS Shell Dlg 2" panose="020B0604030504040204" pitchFamily="34" charset="0"/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A19D46-87B2-D753-763B-350E1ACF71FD}"/>
              </a:ext>
            </a:extLst>
          </p:cNvPr>
          <p:cNvSpPr txBox="1"/>
          <p:nvPr/>
        </p:nvSpPr>
        <p:spPr>
          <a:xfrm>
            <a:off x="11053825" y="4909649"/>
            <a:ext cx="4876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Wingdings" panose="05000000000000000000" pitchFamily="2" charset="2"/>
              </a:rPr>
              <a:t>L</a:t>
            </a:r>
            <a:endParaRPr lang="en-US" sz="2800" dirty="0">
              <a:latin typeface="MS Shell Dlg 2" panose="020B0604030504040204" pitchFamily="34" charset="0"/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F365F717-5B5D-BFA4-E9FE-9606605D8B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7771" y="4763764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A10881A3-6DBB-48FC-0430-81880C88C8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87771" y="35564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02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55E-F168-4B97-A747-2CDF8214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A243D4-28B2-44D9-827C-2F945FB618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agents </a:t>
                </a:r>
              </a:p>
              <a:p>
                <a:r>
                  <a:rPr lang="en-US" dirty="0"/>
                  <a:t>Items arrive online at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Agent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/>
                  <a:t> has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b="0" dirty="0"/>
                  <a:t> for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V</a:t>
                </a:r>
                <a:r>
                  <a:rPr lang="en-US" dirty="0"/>
                  <a:t>alues are additive,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b="0" dirty="0"/>
                  <a:t>Items are allocated immediately and irrevocably upon arrival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sz="3600" b="0" dirty="0"/>
                  <a:t>Can we get vanishing envy?</a:t>
                </a:r>
              </a:p>
              <a:p>
                <a:pPr marL="0" indent="0" algn="ctr">
                  <a:buNone/>
                </a:pPr>
                <a:endParaRPr lang="en-US" sz="3600" b="0" dirty="0"/>
              </a:p>
              <a:p>
                <a:pPr marL="0" indent="0" algn="ctr">
                  <a:buNone/>
                </a:pPr>
                <a:r>
                  <a:rPr lang="en-US" sz="3600" b="0" dirty="0"/>
                  <a:t>How about simultaneous fairness and efficiency?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A243D4-28B2-44D9-827C-2F945FB61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b="-4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A2A9C53-6928-7F5F-E4FD-EC95E6154F6F}"/>
              </a:ext>
            </a:extLst>
          </p:cNvPr>
          <p:cNvGrpSpPr/>
          <p:nvPr/>
        </p:nvGrpSpPr>
        <p:grpSpPr>
          <a:xfrm>
            <a:off x="9167149" y="4185754"/>
            <a:ext cx="2525451" cy="790956"/>
            <a:chOff x="4763272" y="2894091"/>
            <a:chExt cx="3259490" cy="10287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44D7F87-8106-AB74-EF3C-4281FB058124}"/>
                    </a:ext>
                  </a:extLst>
                </p:cNvPr>
                <p:cNvSpPr txBox="1"/>
                <p:nvPr/>
              </p:nvSpPr>
              <p:spPr>
                <a:xfrm>
                  <a:off x="5004400" y="2960370"/>
                  <a:ext cx="2616439" cy="781368"/>
                </a:xfrm>
                <a:prstGeom prst="rect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→∞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𝐸𝑁𝑉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=0 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44D7F87-8106-AB74-EF3C-4281FB058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400" y="2960370"/>
                  <a:ext cx="2616439" cy="781368"/>
                </a:xfrm>
                <a:prstGeom prst="rect">
                  <a:avLst/>
                </a:prstGeom>
                <a:blipFill>
                  <a:blip r:embed="rId4"/>
                  <a:stretch>
                    <a:fillRect r="-3509" b="-17308"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Double Bracket 5">
              <a:extLst>
                <a:ext uri="{FF2B5EF4-FFF2-40B4-BE49-F238E27FC236}">
                  <a16:creationId xmlns:a16="http://schemas.microsoft.com/office/drawing/2014/main" id="{E97B7C6E-BB8F-47D7-3DF3-922EB0DC655A}"/>
                </a:ext>
              </a:extLst>
            </p:cNvPr>
            <p:cNvSpPr/>
            <p:nvPr/>
          </p:nvSpPr>
          <p:spPr>
            <a:xfrm>
              <a:off x="4763272" y="2894091"/>
              <a:ext cx="3259490" cy="1028700"/>
            </a:xfrm>
            <a:prstGeom prst="bracketPair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30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5988609"/>
                  </p:ext>
                </p:extLst>
              </p:nvPr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73043" r="-501508" b="-3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4000" t="-73043" r="-299500" b="-3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3500" t="-73043" r="-100000" b="-3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171552" r="-501508" b="-199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5729" t="-171552" r="-401508" b="-199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6231" t="-171552" r="-201005" b="-199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 smtClean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</p:spTree>
    <p:extLst>
      <p:ext uri="{BB962C8B-B14F-4D97-AF65-F5344CB8AC3E}">
        <p14:creationId xmlns:p14="http://schemas.microsoft.com/office/powerpoint/2010/main" val="3598974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73043" r="-501508" b="-3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73043" r="-299500" b="-3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43500" t="-73043" r="-100000" b="-3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171552" r="-501508" b="-199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171552" r="-401508" b="-199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171552" r="-201005" b="-199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 smtClean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>
            <a:off x="3435929" y="2738696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</p:spTree>
    <p:extLst>
      <p:ext uri="{BB962C8B-B14F-4D97-AF65-F5344CB8AC3E}">
        <p14:creationId xmlns:p14="http://schemas.microsoft.com/office/powerpoint/2010/main" val="511964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407344"/>
                  </p:ext>
                </p:extLst>
              </p:nvPr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73043" r="-501508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73043" r="-2995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43500" t="-73043" r="-1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171552" r="-5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171552" r="-4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171552" r="-201005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273913" r="-5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373913" r="-5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 smtClean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>
            <a:off x="3435929" y="2738696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</p:spTree>
    <p:extLst>
      <p:ext uri="{BB962C8B-B14F-4D97-AF65-F5344CB8AC3E}">
        <p14:creationId xmlns:p14="http://schemas.microsoft.com/office/powerpoint/2010/main" val="2740380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73043" r="-501508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73043" r="-2995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43500" t="-73043" r="-1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171552" r="-5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171552" r="-4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171552" r="-201005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273913" r="-5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273913" r="-4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373913" r="-5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373913" r="-4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 smtClean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>
            <a:off x="3435929" y="2738696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8986" y="3403723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</p:spTree>
    <p:extLst>
      <p:ext uri="{BB962C8B-B14F-4D97-AF65-F5344CB8AC3E}">
        <p14:creationId xmlns:p14="http://schemas.microsoft.com/office/powerpoint/2010/main" val="1080250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5356781"/>
                  </p:ext>
                </p:extLst>
              </p:nvPr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73043" r="-501508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73043" r="-2995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43500" t="-73043" r="-1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171552" r="-5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171552" r="-4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171552" r="-201005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273913" r="-5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273913" r="-4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273913" r="-299500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373913" r="-5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373913" r="-4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373913" r="-299500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 smtClean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>
            <a:off x="3435929" y="2738696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8986" y="3403723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4346" y="2738692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</p:spTree>
    <p:extLst>
      <p:ext uri="{BB962C8B-B14F-4D97-AF65-F5344CB8AC3E}">
        <p14:creationId xmlns:p14="http://schemas.microsoft.com/office/powerpoint/2010/main" val="4287530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7205600"/>
                  </p:ext>
                </p:extLst>
              </p:nvPr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73043" r="-501508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73043" r="-2995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43500" t="-73043" r="-1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171552" r="-5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171552" r="-4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171552" r="-201005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273913" r="-5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273913" r="-4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273913" r="-299500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273913" r="-201005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373913" r="-5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373913" r="-4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373913" r="-299500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373913" r="-201005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 smtClean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>
            <a:off x="3435929" y="2738696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8986" y="3403723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4346" y="2738692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79680" y="3403722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</p:spTree>
    <p:extLst>
      <p:ext uri="{BB962C8B-B14F-4D97-AF65-F5344CB8AC3E}">
        <p14:creationId xmlns:p14="http://schemas.microsoft.com/office/powerpoint/2010/main" val="1134255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/>
                            <a:t>…</a:t>
                          </a:r>
                        </a:p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8713781"/>
                  </p:ext>
                </p:extLst>
              </p:nvPr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73043" r="-501508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4000" t="-73043" r="-2995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3500" t="-73043" r="-1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171552" r="-5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5729" t="-171552" r="-4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6231" t="-171552" r="-201005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273913" r="-5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5729" t="-273913" r="-4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4000" t="-273913" r="-299500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6231" t="-273913" r="-201005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3500" t="-273913" r="-100000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 smtClean="0"/>
                            <a:t>…</a:t>
                          </a:r>
                        </a:p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373913" r="-5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5729" t="-373913" r="-4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4000" t="-373913" r="-299500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6231" t="-373913" r="-201005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3500" t="-373913" r="-100000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 smtClean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>
            <a:off x="3435929" y="2738696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8986" y="3403723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4346" y="2738692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79680" y="3403722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298889" y="2738691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  <p:sp>
        <p:nvSpPr>
          <p:cNvPr id="3" name="Double Bracket 2"/>
          <p:cNvSpPr/>
          <p:nvPr/>
        </p:nvSpPr>
        <p:spPr>
          <a:xfrm>
            <a:off x="8007934" y="5795666"/>
            <a:ext cx="2430738" cy="623454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08382" y="5860944"/>
                <a:ext cx="22298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𝐸𝑁𝑉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382" y="5860944"/>
                <a:ext cx="2229841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765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845" y="2306782"/>
            <a:ext cx="10515600" cy="185090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Can we fairly and efficiently </a:t>
            </a:r>
            <a:br>
              <a:rPr lang="en-US" dirty="0"/>
            </a:br>
            <a:r>
              <a:rPr lang="en-US" dirty="0"/>
              <a:t>allocate goods online?</a:t>
            </a:r>
          </a:p>
        </p:txBody>
      </p:sp>
      <p:pic>
        <p:nvPicPr>
          <p:cNvPr id="13" name="Graphic 12" descr="Lunch Box outline">
            <a:extLst>
              <a:ext uri="{FF2B5EF4-FFF2-40B4-BE49-F238E27FC236}">
                <a16:creationId xmlns:a16="http://schemas.microsoft.com/office/drawing/2014/main" id="{91FA73E6-46F8-E06B-367E-E14FB1C04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8152" y="4274667"/>
            <a:ext cx="1317117" cy="1317117"/>
          </a:xfrm>
          <a:prstGeom prst="rect">
            <a:avLst/>
          </a:prstGeom>
        </p:spPr>
      </p:pic>
      <p:pic>
        <p:nvPicPr>
          <p:cNvPr id="20" name="Graphic 19" descr="Smart Phone outline">
            <a:extLst>
              <a:ext uri="{FF2B5EF4-FFF2-40B4-BE49-F238E27FC236}">
                <a16:creationId xmlns:a16="http://schemas.microsoft.com/office/drawing/2014/main" id="{6FB00E23-D2DA-A2C8-9FF5-792A41B4A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4462" y="606167"/>
            <a:ext cx="1063076" cy="1063076"/>
          </a:xfrm>
          <a:prstGeom prst="rect">
            <a:avLst/>
          </a:prstGeom>
        </p:spPr>
      </p:pic>
      <p:pic>
        <p:nvPicPr>
          <p:cNvPr id="24" name="Graphic 23" descr="Computer outline">
            <a:extLst>
              <a:ext uri="{FF2B5EF4-FFF2-40B4-BE49-F238E27FC236}">
                <a16:creationId xmlns:a16="http://schemas.microsoft.com/office/drawing/2014/main" id="{69F749B3-E8A7-3A9E-ADB8-98BE9B0EA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2568" y="4491798"/>
            <a:ext cx="1365336" cy="1365336"/>
          </a:xfrm>
          <a:prstGeom prst="rect">
            <a:avLst/>
          </a:prstGeom>
        </p:spPr>
      </p:pic>
      <p:pic>
        <p:nvPicPr>
          <p:cNvPr id="28" name="Graphic 27" descr="Needle outline">
            <a:extLst>
              <a:ext uri="{FF2B5EF4-FFF2-40B4-BE49-F238E27FC236}">
                <a16:creationId xmlns:a16="http://schemas.microsoft.com/office/drawing/2014/main" id="{89013F10-9E0F-C236-A609-CCD055D1AE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07640" y="544498"/>
            <a:ext cx="1063076" cy="1063076"/>
          </a:xfrm>
          <a:prstGeom prst="rect">
            <a:avLst/>
          </a:prstGeom>
        </p:spPr>
      </p:pic>
      <p:pic>
        <p:nvPicPr>
          <p:cNvPr id="32" name="Graphic 31" descr="Heart organ outline">
            <a:extLst>
              <a:ext uri="{FF2B5EF4-FFF2-40B4-BE49-F238E27FC236}">
                <a16:creationId xmlns:a16="http://schemas.microsoft.com/office/drawing/2014/main" id="{D1732D68-6D6F-F437-A359-37E075D0F8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85172" y="544498"/>
            <a:ext cx="1063076" cy="1063076"/>
          </a:xfrm>
          <a:prstGeom prst="rect">
            <a:avLst/>
          </a:prstGeom>
        </p:spPr>
      </p:pic>
      <p:pic>
        <p:nvPicPr>
          <p:cNvPr id="38" name="Graphic 37" descr="Kidneys outline">
            <a:extLst>
              <a:ext uri="{FF2B5EF4-FFF2-40B4-BE49-F238E27FC236}">
                <a16:creationId xmlns:a16="http://schemas.microsoft.com/office/drawing/2014/main" id="{91709A25-DC82-7098-32B2-DF163ABC77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96002" y="601287"/>
            <a:ext cx="1063076" cy="106307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1496C49-9A5A-6173-0FCD-541019F3B0AE}"/>
              </a:ext>
            </a:extLst>
          </p:cNvPr>
          <p:cNvSpPr txBox="1"/>
          <p:nvPr/>
        </p:nvSpPr>
        <p:spPr>
          <a:xfrm>
            <a:off x="2012161" y="1557068"/>
            <a:ext cx="915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Organs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CF57BB-DE33-6FBC-600B-228B41EBF6F6}"/>
              </a:ext>
            </a:extLst>
          </p:cNvPr>
          <p:cNvSpPr txBox="1"/>
          <p:nvPr/>
        </p:nvSpPr>
        <p:spPr>
          <a:xfrm>
            <a:off x="5796619" y="1640821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B07119-85AF-B6FE-17A0-F845571EC01F}"/>
              </a:ext>
            </a:extLst>
          </p:cNvPr>
          <p:cNvSpPr txBox="1"/>
          <p:nvPr/>
        </p:nvSpPr>
        <p:spPr>
          <a:xfrm>
            <a:off x="9646618" y="1635548"/>
            <a:ext cx="1080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Vaccines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FB224C-72F7-6B38-157A-38FFD987DDFF}"/>
              </a:ext>
            </a:extLst>
          </p:cNvPr>
          <p:cNvSpPr txBox="1"/>
          <p:nvPr/>
        </p:nvSpPr>
        <p:spPr>
          <a:xfrm>
            <a:off x="9681343" y="5583571"/>
            <a:ext cx="1142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Compute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DEADD1-A7C8-5DC0-2D78-9B9BB49D64F8}"/>
              </a:ext>
            </a:extLst>
          </p:cNvPr>
          <p:cNvSpPr txBox="1"/>
          <p:nvPr/>
        </p:nvSpPr>
        <p:spPr>
          <a:xfrm>
            <a:off x="1522023" y="5610750"/>
            <a:ext cx="70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D58A9-2DC6-15A3-7E7C-DB4311C04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12889A-90C3-EEB8-0224-B3139F91AE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generated?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12889A-90C3-EEB8-0224-B3139F91AE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06E67-9CB4-C749-FD9E-9C9955A4C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816388" cy="2747963"/>
          </a:xfrm>
        </p:spPr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8042AB-4D4C-584F-AE82-2398E37EDA5C}"/>
              </a:ext>
            </a:extLst>
          </p:cNvPr>
          <p:cNvCxnSpPr>
            <a:cxnSpLocks/>
          </p:cNvCxnSpPr>
          <p:nvPr/>
        </p:nvCxnSpPr>
        <p:spPr>
          <a:xfrm>
            <a:off x="1138456" y="2006221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599673-4390-5320-56A9-440C10FE9792}"/>
              </a:ext>
            </a:extLst>
          </p:cNvPr>
          <p:cNvSpPr txBox="1"/>
          <p:nvPr/>
        </p:nvSpPr>
        <p:spPr>
          <a:xfrm>
            <a:off x="9799494" y="2183986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C2D60-2305-B6E2-A17E-2AEEF9E95AB7}"/>
              </a:ext>
            </a:extLst>
          </p:cNvPr>
          <p:cNvSpPr txBox="1"/>
          <p:nvPr/>
        </p:nvSpPr>
        <p:spPr>
          <a:xfrm>
            <a:off x="7558293" y="2177936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1B1937-46A1-7D41-FF9A-CB18145DBD48}"/>
              </a:ext>
            </a:extLst>
          </p:cNvPr>
          <p:cNvCxnSpPr>
            <a:cxnSpLocks/>
          </p:cNvCxnSpPr>
          <p:nvPr/>
        </p:nvCxnSpPr>
        <p:spPr>
          <a:xfrm flipV="1">
            <a:off x="1792406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D2D806-F4AD-8BA7-9FC7-67EC51B6EBDC}"/>
              </a:ext>
            </a:extLst>
          </p:cNvPr>
          <p:cNvCxnSpPr>
            <a:cxnSpLocks/>
          </p:cNvCxnSpPr>
          <p:nvPr/>
        </p:nvCxnSpPr>
        <p:spPr>
          <a:xfrm flipV="1">
            <a:off x="3819081" y="1815152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878DEE-A99E-7B0F-C371-28B13C75A67C}"/>
              </a:ext>
            </a:extLst>
          </p:cNvPr>
          <p:cNvCxnSpPr>
            <a:cxnSpLocks/>
          </p:cNvCxnSpPr>
          <p:nvPr/>
        </p:nvCxnSpPr>
        <p:spPr>
          <a:xfrm flipV="1">
            <a:off x="5899714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46D505-7891-069D-A6DC-F45CEFD562B8}"/>
              </a:ext>
            </a:extLst>
          </p:cNvPr>
          <p:cNvCxnSpPr>
            <a:cxnSpLocks/>
          </p:cNvCxnSpPr>
          <p:nvPr/>
        </p:nvCxnSpPr>
        <p:spPr>
          <a:xfrm flipV="1">
            <a:off x="8358127" y="1817406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BE6C83-5685-9919-36AE-BCA38113CB5F}"/>
              </a:ext>
            </a:extLst>
          </p:cNvPr>
          <p:cNvCxnSpPr>
            <a:cxnSpLocks/>
          </p:cNvCxnSpPr>
          <p:nvPr/>
        </p:nvCxnSpPr>
        <p:spPr>
          <a:xfrm flipV="1">
            <a:off x="10379122" y="1814209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258F10D-C360-8949-897C-36CD38382043}"/>
              </a:ext>
            </a:extLst>
          </p:cNvPr>
          <p:cNvSpPr txBox="1"/>
          <p:nvPr/>
        </p:nvSpPr>
        <p:spPr>
          <a:xfrm>
            <a:off x="7828465" y="1272542"/>
            <a:ext cx="2933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Classical online algorithms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4415D4-52C9-F781-4DF0-1D13B282A44D}"/>
              </a:ext>
            </a:extLst>
          </p:cNvPr>
          <p:cNvSpPr txBox="1"/>
          <p:nvPr/>
        </p:nvSpPr>
        <p:spPr>
          <a:xfrm>
            <a:off x="968651" y="1301385"/>
            <a:ext cx="567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Bayesian adversaries: values drawn from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1FDE73-168A-19CB-D5A0-B0AB9AFCEEEB}"/>
              </a:ext>
            </a:extLst>
          </p:cNvPr>
          <p:cNvSpPr txBox="1"/>
          <p:nvPr/>
        </p:nvSpPr>
        <p:spPr>
          <a:xfrm>
            <a:off x="135933" y="1808604"/>
            <a:ext cx="91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Weaker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D40A0E-B63B-0115-95D3-32221DB8A61A}"/>
              </a:ext>
            </a:extLst>
          </p:cNvPr>
          <p:cNvSpPr txBox="1"/>
          <p:nvPr/>
        </p:nvSpPr>
        <p:spPr>
          <a:xfrm>
            <a:off x="11204721" y="1822252"/>
            <a:ext cx="10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Stronger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D5E7D1-A819-3643-5314-4A45C038B8D4}"/>
                  </a:ext>
                </a:extLst>
              </p:cNvPr>
              <p:cNvSpPr txBox="1"/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D5E7D1-A819-3643-5314-4A45C038B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blipFill>
                <a:blip r:embed="rId4"/>
                <a:stretch>
                  <a:fillRect t="-1973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44F018-41CE-218E-2CC5-F2827BB1A50F}"/>
                  </a:ext>
                </a:extLst>
              </p:cNvPr>
              <p:cNvSpPr txBox="1"/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44F018-41CE-218E-2CC5-F2827BB1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7E67BC-7670-0476-AFF7-51862F9A99D5}"/>
                  </a:ext>
                </a:extLst>
              </p:cNvPr>
              <p:cNvSpPr txBox="1"/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7E67BC-7670-0476-AFF7-51862F9A9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86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01B88-6752-FFFF-5526-5628F8D5A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1CE98A-CE32-9389-691C-E15D4C10BA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generated?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1CE98A-CE32-9389-691C-E15D4C10BA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F87F92-3D36-552D-8492-381EE78BED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9000"/>
                <a:ext cx="10816388" cy="2747963"/>
              </a:xfrm>
            </p:spPr>
            <p:txBody>
              <a:bodyPr/>
              <a:lstStyle/>
              <a:p>
                <a:r>
                  <a:rPr lang="en-US" dirty="0"/>
                  <a:t>We fix an algorithm</a:t>
                </a:r>
              </a:p>
              <a:p>
                <a:r>
                  <a:rPr lang="en-US" dirty="0"/>
                  <a:t>The adversary decides the values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after observing the allocations of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items, including any realizations of randomness in the algorithm up to now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F87F92-3D36-552D-8492-381EE78BE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9000"/>
                <a:ext cx="10816388" cy="2747963"/>
              </a:xfrm>
              <a:blipFill>
                <a:blip r:embed="rId4"/>
                <a:stretch>
                  <a:fillRect l="-1015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8BBAD13-3B3A-F8D1-2052-E71D6FAC7983}"/>
              </a:ext>
            </a:extLst>
          </p:cNvPr>
          <p:cNvCxnSpPr>
            <a:cxnSpLocks/>
          </p:cNvCxnSpPr>
          <p:nvPr/>
        </p:nvCxnSpPr>
        <p:spPr>
          <a:xfrm>
            <a:off x="1138456" y="2006221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44C816-DB46-605B-1906-F60BDEA6AB42}"/>
              </a:ext>
            </a:extLst>
          </p:cNvPr>
          <p:cNvSpPr txBox="1"/>
          <p:nvPr/>
        </p:nvSpPr>
        <p:spPr>
          <a:xfrm>
            <a:off x="9799494" y="2183986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4E3381-CD4B-5341-BE09-AE57BDEC7C79}"/>
              </a:ext>
            </a:extLst>
          </p:cNvPr>
          <p:cNvSpPr txBox="1"/>
          <p:nvPr/>
        </p:nvSpPr>
        <p:spPr>
          <a:xfrm>
            <a:off x="7558293" y="2177936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CC14E6-B212-593E-EB8D-26584D14147F}"/>
              </a:ext>
            </a:extLst>
          </p:cNvPr>
          <p:cNvCxnSpPr>
            <a:cxnSpLocks/>
          </p:cNvCxnSpPr>
          <p:nvPr/>
        </p:nvCxnSpPr>
        <p:spPr>
          <a:xfrm flipV="1">
            <a:off x="1792406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D1E615-72D7-2926-F389-9FC46D356592}"/>
              </a:ext>
            </a:extLst>
          </p:cNvPr>
          <p:cNvCxnSpPr>
            <a:cxnSpLocks/>
          </p:cNvCxnSpPr>
          <p:nvPr/>
        </p:nvCxnSpPr>
        <p:spPr>
          <a:xfrm flipV="1">
            <a:off x="3819081" y="1815152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623661-A33E-29FC-026E-C2E6C6DE0E9B}"/>
              </a:ext>
            </a:extLst>
          </p:cNvPr>
          <p:cNvCxnSpPr>
            <a:cxnSpLocks/>
          </p:cNvCxnSpPr>
          <p:nvPr/>
        </p:nvCxnSpPr>
        <p:spPr>
          <a:xfrm flipV="1">
            <a:off x="5899714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966F5D-BE37-425C-5060-3C5D641C0AFF}"/>
              </a:ext>
            </a:extLst>
          </p:cNvPr>
          <p:cNvCxnSpPr>
            <a:cxnSpLocks/>
          </p:cNvCxnSpPr>
          <p:nvPr/>
        </p:nvCxnSpPr>
        <p:spPr>
          <a:xfrm flipV="1">
            <a:off x="8358127" y="1817406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FFD07B-39D4-0478-3B11-A362F035C4C7}"/>
              </a:ext>
            </a:extLst>
          </p:cNvPr>
          <p:cNvCxnSpPr>
            <a:cxnSpLocks/>
          </p:cNvCxnSpPr>
          <p:nvPr/>
        </p:nvCxnSpPr>
        <p:spPr>
          <a:xfrm flipV="1">
            <a:off x="10379122" y="1814209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CB1C2E8-DB8D-A03A-057A-2C49F38F105E}"/>
              </a:ext>
            </a:extLst>
          </p:cNvPr>
          <p:cNvSpPr txBox="1"/>
          <p:nvPr/>
        </p:nvSpPr>
        <p:spPr>
          <a:xfrm>
            <a:off x="7828465" y="1272542"/>
            <a:ext cx="2933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Classical online algorithms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A9EF60-5A6F-B71F-14E5-68E68B0CE59E}"/>
              </a:ext>
            </a:extLst>
          </p:cNvPr>
          <p:cNvSpPr txBox="1"/>
          <p:nvPr/>
        </p:nvSpPr>
        <p:spPr>
          <a:xfrm>
            <a:off x="968651" y="1301385"/>
            <a:ext cx="567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Bayesian adversaries: values drawn from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FA3E4-C236-4712-E778-A2CE93F18486}"/>
              </a:ext>
            </a:extLst>
          </p:cNvPr>
          <p:cNvSpPr txBox="1"/>
          <p:nvPr/>
        </p:nvSpPr>
        <p:spPr>
          <a:xfrm>
            <a:off x="135933" y="1808604"/>
            <a:ext cx="899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F71515-6B01-C9FB-CA3B-3E310FFB6112}"/>
              </a:ext>
            </a:extLst>
          </p:cNvPr>
          <p:cNvSpPr txBox="1"/>
          <p:nvPr/>
        </p:nvSpPr>
        <p:spPr>
          <a:xfrm>
            <a:off x="11204721" y="1822252"/>
            <a:ext cx="99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2A77DF-3E5D-1751-4A8A-815D3481FF86}"/>
              </a:ext>
            </a:extLst>
          </p:cNvPr>
          <p:cNvSpPr/>
          <p:nvPr/>
        </p:nvSpPr>
        <p:spPr>
          <a:xfrm>
            <a:off x="9661850" y="1826734"/>
            <a:ext cx="1391694" cy="1096982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2D7089-694D-38B9-5BDA-0906FEBF0261}"/>
                  </a:ext>
                </a:extLst>
              </p:cNvPr>
              <p:cNvSpPr txBox="1"/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2D7089-694D-38B9-5BDA-0906FEBF0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blipFill>
                <a:blip r:embed="rId5"/>
                <a:stretch>
                  <a:fillRect t="-1973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ACF999-C1C4-FAC9-5960-1634FC4792E0}"/>
                  </a:ext>
                </a:extLst>
              </p:cNvPr>
              <p:cNvSpPr txBox="1"/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ACF999-C1C4-FAC9-5960-1634FC479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083142-9DF0-C8C0-1045-C47BD4D4316A}"/>
                  </a:ext>
                </a:extLst>
              </p:cNvPr>
              <p:cNvSpPr txBox="1"/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083142-9DF0-C8C0-1045-C47BD4D43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254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BD104-CB4D-3BF7-50DB-2B967635A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6B1D43-5862-6C9A-7ED6-C9A624B9B8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generated?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6B1D43-5862-6C9A-7ED6-C9A624B9B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D48D4-FFA7-DFB4-8773-2C615C4ED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816388" cy="2747963"/>
          </a:xfrm>
        </p:spPr>
        <p:txBody>
          <a:bodyPr/>
          <a:lstStyle/>
          <a:p>
            <a:r>
              <a:rPr lang="en-US" dirty="0"/>
              <a:t>We fix an algorithm</a:t>
            </a:r>
          </a:p>
          <a:p>
            <a:r>
              <a:rPr lang="en-US" dirty="0"/>
              <a:t>The adversary decides item values after seeing the algorithm, but not the realizations of randomness in any step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87AD5F-9E78-672F-DB27-C2A3565B497C}"/>
              </a:ext>
            </a:extLst>
          </p:cNvPr>
          <p:cNvCxnSpPr>
            <a:cxnSpLocks/>
          </p:cNvCxnSpPr>
          <p:nvPr/>
        </p:nvCxnSpPr>
        <p:spPr>
          <a:xfrm>
            <a:off x="1138456" y="2006221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1801634-A53C-F9F6-6DAA-831049A7CA1A}"/>
              </a:ext>
            </a:extLst>
          </p:cNvPr>
          <p:cNvSpPr txBox="1"/>
          <p:nvPr/>
        </p:nvSpPr>
        <p:spPr>
          <a:xfrm>
            <a:off x="9799494" y="2183986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BEFAF-31D1-0B54-E61E-0BA54997D8EC}"/>
              </a:ext>
            </a:extLst>
          </p:cNvPr>
          <p:cNvSpPr txBox="1"/>
          <p:nvPr/>
        </p:nvSpPr>
        <p:spPr>
          <a:xfrm>
            <a:off x="7558293" y="2177936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C2A8EF-FC64-73F1-13E8-CFABDFDCF82A}"/>
              </a:ext>
            </a:extLst>
          </p:cNvPr>
          <p:cNvCxnSpPr>
            <a:cxnSpLocks/>
          </p:cNvCxnSpPr>
          <p:nvPr/>
        </p:nvCxnSpPr>
        <p:spPr>
          <a:xfrm flipV="1">
            <a:off x="1792406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FA2779-F16B-CCDF-D4C2-075DA5BDAC2B}"/>
              </a:ext>
            </a:extLst>
          </p:cNvPr>
          <p:cNvCxnSpPr>
            <a:cxnSpLocks/>
          </p:cNvCxnSpPr>
          <p:nvPr/>
        </p:nvCxnSpPr>
        <p:spPr>
          <a:xfrm flipV="1">
            <a:off x="3819081" y="1815152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C09896-3913-EE22-BF9E-D306AB925979}"/>
              </a:ext>
            </a:extLst>
          </p:cNvPr>
          <p:cNvCxnSpPr>
            <a:cxnSpLocks/>
          </p:cNvCxnSpPr>
          <p:nvPr/>
        </p:nvCxnSpPr>
        <p:spPr>
          <a:xfrm flipV="1">
            <a:off x="5899714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7DEAB5-FC2D-CAE5-5C85-6CBDE55A9F4A}"/>
              </a:ext>
            </a:extLst>
          </p:cNvPr>
          <p:cNvCxnSpPr>
            <a:cxnSpLocks/>
          </p:cNvCxnSpPr>
          <p:nvPr/>
        </p:nvCxnSpPr>
        <p:spPr>
          <a:xfrm flipV="1">
            <a:off x="8358127" y="1817406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7C1535-3DFB-2E62-69B8-CCBF53AA0E6C}"/>
              </a:ext>
            </a:extLst>
          </p:cNvPr>
          <p:cNvCxnSpPr>
            <a:cxnSpLocks/>
          </p:cNvCxnSpPr>
          <p:nvPr/>
        </p:nvCxnSpPr>
        <p:spPr>
          <a:xfrm flipV="1">
            <a:off x="10379122" y="1814209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C7365F-5D51-43A5-68FD-BF3A750748D8}"/>
              </a:ext>
            </a:extLst>
          </p:cNvPr>
          <p:cNvSpPr txBox="1"/>
          <p:nvPr/>
        </p:nvSpPr>
        <p:spPr>
          <a:xfrm>
            <a:off x="7828465" y="1272542"/>
            <a:ext cx="2933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Classical online algorithms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052064-0FDE-8A81-2931-2A1EF4FD38B6}"/>
              </a:ext>
            </a:extLst>
          </p:cNvPr>
          <p:cNvSpPr txBox="1"/>
          <p:nvPr/>
        </p:nvSpPr>
        <p:spPr>
          <a:xfrm>
            <a:off x="968651" y="1301385"/>
            <a:ext cx="567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Bayesian adversaries: values drawn from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771A96-614B-59B2-1DD1-21AB7D6AE538}"/>
              </a:ext>
            </a:extLst>
          </p:cNvPr>
          <p:cNvSpPr txBox="1"/>
          <p:nvPr/>
        </p:nvSpPr>
        <p:spPr>
          <a:xfrm>
            <a:off x="135933" y="1808604"/>
            <a:ext cx="899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0F017D-F5EA-1969-E3AF-3BCB4FE6383A}"/>
              </a:ext>
            </a:extLst>
          </p:cNvPr>
          <p:cNvSpPr txBox="1"/>
          <p:nvPr/>
        </p:nvSpPr>
        <p:spPr>
          <a:xfrm>
            <a:off x="11204721" y="1822252"/>
            <a:ext cx="99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06229F-ADA7-35AB-754A-371D795729AD}"/>
              </a:ext>
            </a:extLst>
          </p:cNvPr>
          <p:cNvSpPr/>
          <p:nvPr/>
        </p:nvSpPr>
        <p:spPr>
          <a:xfrm>
            <a:off x="7543941" y="1795765"/>
            <a:ext cx="1599670" cy="1127951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86A8EA-5A6E-D397-E28C-553268508494}"/>
                  </a:ext>
                </a:extLst>
              </p:cNvPr>
              <p:cNvSpPr txBox="1"/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86A8EA-5A6E-D397-E28C-553268508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blipFill>
                <a:blip r:embed="rId4"/>
                <a:stretch>
                  <a:fillRect t="-1973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7A28EF7-0A01-8D1C-1874-E37830F17619}"/>
                  </a:ext>
                </a:extLst>
              </p:cNvPr>
              <p:cNvSpPr txBox="1"/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7A28EF7-0A01-8D1C-1874-E37830F17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D3B74F-9277-6722-1B92-B858446B6CC1}"/>
                  </a:ext>
                </a:extLst>
              </p:cNvPr>
              <p:cNvSpPr txBox="1"/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D3B74F-9277-6722-1B92-B858446B6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931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3E6A3-CBDF-DC66-27DE-F25483070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972FB75-4A1E-2D6D-4234-31DC8F07D7CA}"/>
              </a:ext>
            </a:extLst>
          </p:cNvPr>
          <p:cNvSpPr/>
          <p:nvPr/>
        </p:nvSpPr>
        <p:spPr>
          <a:xfrm>
            <a:off x="5291919" y="1793645"/>
            <a:ext cx="1215589" cy="889956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9A928A-18E1-0B81-10B0-CFCF83EA2AC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generated?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9A928A-18E1-0B81-10B0-CFCF83EA2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D79B10-1A8B-BA79-8A6B-F2D95D9139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9000"/>
                <a:ext cx="10816388" cy="2747963"/>
              </a:xfrm>
            </p:spPr>
            <p:txBody>
              <a:bodyPr/>
              <a:lstStyle/>
              <a:p>
                <a:r>
                  <a:rPr lang="en-US" dirty="0"/>
                  <a:t>At each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drawn from a known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Values can be correlated for any given item</a:t>
                </a:r>
              </a:p>
              <a:p>
                <a:r>
                  <a:rPr lang="en-US" dirty="0"/>
                  <a:t>Values are independent across time steps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D79B10-1A8B-BA79-8A6B-F2D95D9139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9000"/>
                <a:ext cx="10816388" cy="2747963"/>
              </a:xfrm>
              <a:blipFill>
                <a:blip r:embed="rId4"/>
                <a:stretch>
                  <a:fillRect l="-1015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C2C62A-2DDA-9154-F2D0-B5A26361385A}"/>
              </a:ext>
            </a:extLst>
          </p:cNvPr>
          <p:cNvCxnSpPr>
            <a:cxnSpLocks/>
          </p:cNvCxnSpPr>
          <p:nvPr/>
        </p:nvCxnSpPr>
        <p:spPr>
          <a:xfrm>
            <a:off x="1138456" y="2006221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F9E031-019D-4166-2B90-B100CB98623C}"/>
              </a:ext>
            </a:extLst>
          </p:cNvPr>
          <p:cNvSpPr txBox="1"/>
          <p:nvPr/>
        </p:nvSpPr>
        <p:spPr>
          <a:xfrm>
            <a:off x="9799494" y="2183986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372FD-86C5-B9C1-96A4-2DA1CEE9FEFF}"/>
              </a:ext>
            </a:extLst>
          </p:cNvPr>
          <p:cNvSpPr txBox="1"/>
          <p:nvPr/>
        </p:nvSpPr>
        <p:spPr>
          <a:xfrm>
            <a:off x="7558293" y="2177936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0BB7AD-034D-44FF-B34D-5E214FC7FD2B}"/>
                  </a:ext>
                </a:extLst>
              </p:cNvPr>
              <p:cNvSpPr txBox="1"/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0BB7AD-034D-44FF-B34D-5E214FC7F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blipFill>
                <a:blip r:embed="rId5"/>
                <a:stretch>
                  <a:fillRect t="-1973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65FF54-4C64-EA78-0FD0-A73DE71B94B0}"/>
                  </a:ext>
                </a:extLst>
              </p:cNvPr>
              <p:cNvSpPr txBox="1"/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65FF54-4C64-EA78-0FD0-A73DE71B9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2A52D9-8245-41E5-A625-3C25604E480A}"/>
                  </a:ext>
                </a:extLst>
              </p:cNvPr>
              <p:cNvSpPr txBox="1"/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2A52D9-8245-41E5-A625-3C25604E4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BA2512-588D-2311-9182-B9E9132606F5}"/>
              </a:ext>
            </a:extLst>
          </p:cNvPr>
          <p:cNvCxnSpPr>
            <a:cxnSpLocks/>
          </p:cNvCxnSpPr>
          <p:nvPr/>
        </p:nvCxnSpPr>
        <p:spPr>
          <a:xfrm flipV="1">
            <a:off x="1792406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6BE6D6-07AF-4136-C158-BF5DA27ECF0B}"/>
              </a:ext>
            </a:extLst>
          </p:cNvPr>
          <p:cNvCxnSpPr>
            <a:cxnSpLocks/>
          </p:cNvCxnSpPr>
          <p:nvPr/>
        </p:nvCxnSpPr>
        <p:spPr>
          <a:xfrm flipV="1">
            <a:off x="3819081" y="1815152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1C0-89BC-9A84-E373-A5F817C97E62}"/>
              </a:ext>
            </a:extLst>
          </p:cNvPr>
          <p:cNvCxnSpPr>
            <a:cxnSpLocks/>
          </p:cNvCxnSpPr>
          <p:nvPr/>
        </p:nvCxnSpPr>
        <p:spPr>
          <a:xfrm flipV="1">
            <a:off x="5899714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CEA85F-6654-E234-7484-DA62D88BAFDE}"/>
              </a:ext>
            </a:extLst>
          </p:cNvPr>
          <p:cNvCxnSpPr>
            <a:cxnSpLocks/>
          </p:cNvCxnSpPr>
          <p:nvPr/>
        </p:nvCxnSpPr>
        <p:spPr>
          <a:xfrm flipV="1">
            <a:off x="8358127" y="1817406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563C5-9DD9-591F-295C-DCEB1A1D4BA1}"/>
              </a:ext>
            </a:extLst>
          </p:cNvPr>
          <p:cNvCxnSpPr>
            <a:cxnSpLocks/>
          </p:cNvCxnSpPr>
          <p:nvPr/>
        </p:nvCxnSpPr>
        <p:spPr>
          <a:xfrm flipV="1">
            <a:off x="10379122" y="1814209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039D29-C38B-36C9-A2D1-F9537B4845BC}"/>
              </a:ext>
            </a:extLst>
          </p:cNvPr>
          <p:cNvSpPr txBox="1"/>
          <p:nvPr/>
        </p:nvSpPr>
        <p:spPr>
          <a:xfrm>
            <a:off x="7828465" y="1272542"/>
            <a:ext cx="2933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Classical online algorithms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B84C50-AF2C-8C35-FA14-39CB661782CB}"/>
              </a:ext>
            </a:extLst>
          </p:cNvPr>
          <p:cNvSpPr txBox="1"/>
          <p:nvPr/>
        </p:nvSpPr>
        <p:spPr>
          <a:xfrm>
            <a:off x="968651" y="1301385"/>
            <a:ext cx="567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Bayesian adversaries: values drawn from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476FAB-BF08-24E0-629C-3111014B09B7}"/>
              </a:ext>
            </a:extLst>
          </p:cNvPr>
          <p:cNvSpPr txBox="1"/>
          <p:nvPr/>
        </p:nvSpPr>
        <p:spPr>
          <a:xfrm>
            <a:off x="135933" y="1808604"/>
            <a:ext cx="899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C45B7D-BFB0-D6B0-0652-9A514D3E1955}"/>
              </a:ext>
            </a:extLst>
          </p:cNvPr>
          <p:cNvSpPr txBox="1"/>
          <p:nvPr/>
        </p:nvSpPr>
        <p:spPr>
          <a:xfrm>
            <a:off x="11204721" y="1822252"/>
            <a:ext cx="99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Stronger</a:t>
            </a:r>
          </a:p>
        </p:txBody>
      </p:sp>
    </p:spTree>
    <p:extLst>
      <p:ext uri="{BB962C8B-B14F-4D97-AF65-F5344CB8AC3E}">
        <p14:creationId xmlns:p14="http://schemas.microsoft.com/office/powerpoint/2010/main" val="2890865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7E84D-8746-75EB-B973-FB7E01B59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870EB8-897A-5A2D-0F7B-E32D241B394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generated?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870EB8-897A-5A2D-0F7B-E32D241B39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014EB-52F0-8A29-FB9F-86E59D031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9000"/>
                <a:ext cx="10816388" cy="2747963"/>
              </a:xfrm>
            </p:spPr>
            <p:txBody>
              <a:bodyPr/>
              <a:lstStyle/>
              <a:p>
                <a:r>
                  <a:rPr lang="en-US" dirty="0"/>
                  <a:t>At each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drawn from a known, agent-specific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Values are independent across agents and time steps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014EB-52F0-8A29-FB9F-86E59D031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9000"/>
                <a:ext cx="10816388" cy="2747963"/>
              </a:xfrm>
              <a:blipFill>
                <a:blip r:embed="rId4"/>
                <a:stretch>
                  <a:fillRect l="-1015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D340B0-E302-7BDF-4461-B776F26E89EC}"/>
              </a:ext>
            </a:extLst>
          </p:cNvPr>
          <p:cNvCxnSpPr>
            <a:cxnSpLocks/>
          </p:cNvCxnSpPr>
          <p:nvPr/>
        </p:nvCxnSpPr>
        <p:spPr>
          <a:xfrm>
            <a:off x="1138456" y="2006221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889CE3F-C6A4-23BA-D6CE-92049F12283B}"/>
              </a:ext>
            </a:extLst>
          </p:cNvPr>
          <p:cNvSpPr txBox="1"/>
          <p:nvPr/>
        </p:nvSpPr>
        <p:spPr>
          <a:xfrm>
            <a:off x="9799494" y="2183986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8BEB6C-8668-4886-9D42-3127040896C3}"/>
              </a:ext>
            </a:extLst>
          </p:cNvPr>
          <p:cNvSpPr txBox="1"/>
          <p:nvPr/>
        </p:nvSpPr>
        <p:spPr>
          <a:xfrm>
            <a:off x="7558293" y="2177936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EFBB4C-393B-88C0-2381-048D01CB1BFD}"/>
                  </a:ext>
                </a:extLst>
              </p:cNvPr>
              <p:cNvSpPr txBox="1"/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EFBB4C-393B-88C0-2381-048D01CB1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blipFill>
                <a:blip r:embed="rId5"/>
                <a:stretch>
                  <a:fillRect t="-1973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058FFE-EF6F-8B6C-0FB9-EAA5885F4E29}"/>
                  </a:ext>
                </a:extLst>
              </p:cNvPr>
              <p:cNvSpPr txBox="1"/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058FFE-EF6F-8B6C-0FB9-EAA5885F4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B3CF51-EE9D-D060-3B4C-49620996BA8B}"/>
                  </a:ext>
                </a:extLst>
              </p:cNvPr>
              <p:cNvSpPr txBox="1"/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B3CF51-EE9D-D060-3B4C-49620996B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E77BC9-5696-5715-27D6-304E44B073D6}"/>
              </a:ext>
            </a:extLst>
          </p:cNvPr>
          <p:cNvCxnSpPr>
            <a:cxnSpLocks/>
          </p:cNvCxnSpPr>
          <p:nvPr/>
        </p:nvCxnSpPr>
        <p:spPr>
          <a:xfrm flipV="1">
            <a:off x="1792406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E30E8A-BBB8-57B0-6242-A0FC44FC47F2}"/>
              </a:ext>
            </a:extLst>
          </p:cNvPr>
          <p:cNvCxnSpPr>
            <a:cxnSpLocks/>
          </p:cNvCxnSpPr>
          <p:nvPr/>
        </p:nvCxnSpPr>
        <p:spPr>
          <a:xfrm flipV="1">
            <a:off x="3819081" y="1815152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862AC1-DBAA-35C0-FFCC-F1E68B6681F0}"/>
              </a:ext>
            </a:extLst>
          </p:cNvPr>
          <p:cNvCxnSpPr>
            <a:cxnSpLocks/>
          </p:cNvCxnSpPr>
          <p:nvPr/>
        </p:nvCxnSpPr>
        <p:spPr>
          <a:xfrm flipV="1">
            <a:off x="5899714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FBEB9C-21FE-BFE8-D0C5-998B7875C895}"/>
              </a:ext>
            </a:extLst>
          </p:cNvPr>
          <p:cNvCxnSpPr>
            <a:cxnSpLocks/>
          </p:cNvCxnSpPr>
          <p:nvPr/>
        </p:nvCxnSpPr>
        <p:spPr>
          <a:xfrm flipV="1">
            <a:off x="8358127" y="1817406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D5E6BA-4D81-893B-798E-E2CBD25BBFA3}"/>
              </a:ext>
            </a:extLst>
          </p:cNvPr>
          <p:cNvCxnSpPr>
            <a:cxnSpLocks/>
          </p:cNvCxnSpPr>
          <p:nvPr/>
        </p:nvCxnSpPr>
        <p:spPr>
          <a:xfrm flipV="1">
            <a:off x="10379122" y="1814209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DD8B83-DB84-ED6F-793C-0B3027F3A5C8}"/>
              </a:ext>
            </a:extLst>
          </p:cNvPr>
          <p:cNvSpPr txBox="1"/>
          <p:nvPr/>
        </p:nvSpPr>
        <p:spPr>
          <a:xfrm>
            <a:off x="7828465" y="1272542"/>
            <a:ext cx="2933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Classical online algorithms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A05D4F-D9B3-BF79-8296-C2D5F34B08F5}"/>
              </a:ext>
            </a:extLst>
          </p:cNvPr>
          <p:cNvSpPr txBox="1"/>
          <p:nvPr/>
        </p:nvSpPr>
        <p:spPr>
          <a:xfrm>
            <a:off x="968651" y="1301385"/>
            <a:ext cx="567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Bayesian adversaries: values drawn from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E41F0D-1331-AB4B-91CA-F6141B4DE3B2}"/>
              </a:ext>
            </a:extLst>
          </p:cNvPr>
          <p:cNvSpPr txBox="1"/>
          <p:nvPr/>
        </p:nvSpPr>
        <p:spPr>
          <a:xfrm>
            <a:off x="135933" y="1808604"/>
            <a:ext cx="899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5BD69E-3804-7A9E-550A-08D54DDB9800}"/>
              </a:ext>
            </a:extLst>
          </p:cNvPr>
          <p:cNvSpPr txBox="1"/>
          <p:nvPr/>
        </p:nvSpPr>
        <p:spPr>
          <a:xfrm>
            <a:off x="11204721" y="1822252"/>
            <a:ext cx="99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4F4D1B-81D4-881B-C6C0-B706C95D1B03}"/>
              </a:ext>
            </a:extLst>
          </p:cNvPr>
          <p:cNvSpPr/>
          <p:nvPr/>
        </p:nvSpPr>
        <p:spPr>
          <a:xfrm>
            <a:off x="3218605" y="1808604"/>
            <a:ext cx="1215589" cy="889956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1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981C9-EE23-9870-6AAB-7B30AD219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A6E97E3-815A-8F56-B911-F05004603A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generated?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A6E97E3-815A-8F56-B911-F05004603A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EB5B77-955F-0113-4458-DFA3523752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9000"/>
                <a:ext cx="10816388" cy="2747963"/>
              </a:xfrm>
            </p:spPr>
            <p:txBody>
              <a:bodyPr/>
              <a:lstStyle/>
              <a:p>
                <a:r>
                  <a:rPr lang="en-US" dirty="0"/>
                  <a:t>At each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drawn from a known agent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Values are independent across agents and time steps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EB5B77-955F-0113-4458-DFA3523752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9000"/>
                <a:ext cx="10816388" cy="2747963"/>
              </a:xfrm>
              <a:blipFill>
                <a:blip r:embed="rId4"/>
                <a:stretch>
                  <a:fillRect l="-1015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72F9F07-42AA-8EBE-C921-4681B352E00D}"/>
              </a:ext>
            </a:extLst>
          </p:cNvPr>
          <p:cNvCxnSpPr>
            <a:cxnSpLocks/>
          </p:cNvCxnSpPr>
          <p:nvPr/>
        </p:nvCxnSpPr>
        <p:spPr>
          <a:xfrm>
            <a:off x="1138456" y="2006221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0D300E-6FFC-DBE5-6F0E-A974DF6B7905}"/>
              </a:ext>
            </a:extLst>
          </p:cNvPr>
          <p:cNvSpPr txBox="1"/>
          <p:nvPr/>
        </p:nvSpPr>
        <p:spPr>
          <a:xfrm>
            <a:off x="9799494" y="2183986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A0A11-0488-3BCA-3E76-C951B8FE0BD2}"/>
              </a:ext>
            </a:extLst>
          </p:cNvPr>
          <p:cNvSpPr txBox="1"/>
          <p:nvPr/>
        </p:nvSpPr>
        <p:spPr>
          <a:xfrm>
            <a:off x="7558293" y="2177936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A37C3E-C633-AAFC-220D-6EA9492ED6CA}"/>
                  </a:ext>
                </a:extLst>
              </p:cNvPr>
              <p:cNvSpPr txBox="1"/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A37C3E-C633-AAFC-220D-6EA9492ED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blipFill>
                <a:blip r:embed="rId5"/>
                <a:stretch>
                  <a:fillRect t="-1973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7D6185-1D0F-3305-912D-6F98F784E7C3}"/>
                  </a:ext>
                </a:extLst>
              </p:cNvPr>
              <p:cNvSpPr txBox="1"/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7D6185-1D0F-3305-912D-6F98F784E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173972-69DA-D9FC-DE3B-A5C3633FBE1B}"/>
                  </a:ext>
                </a:extLst>
              </p:cNvPr>
              <p:cNvSpPr txBox="1"/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173972-69DA-D9FC-DE3B-A5C3633FB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268A38-0699-B970-D0F1-B1552B833387}"/>
              </a:ext>
            </a:extLst>
          </p:cNvPr>
          <p:cNvCxnSpPr>
            <a:cxnSpLocks/>
          </p:cNvCxnSpPr>
          <p:nvPr/>
        </p:nvCxnSpPr>
        <p:spPr>
          <a:xfrm flipV="1">
            <a:off x="1792406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885DA-F403-7E51-A8DA-AC5031FBF236}"/>
              </a:ext>
            </a:extLst>
          </p:cNvPr>
          <p:cNvCxnSpPr>
            <a:cxnSpLocks/>
          </p:cNvCxnSpPr>
          <p:nvPr/>
        </p:nvCxnSpPr>
        <p:spPr>
          <a:xfrm flipV="1">
            <a:off x="3819081" y="1815152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0D7F2E-197B-9008-92CF-E71413E72D8C}"/>
              </a:ext>
            </a:extLst>
          </p:cNvPr>
          <p:cNvCxnSpPr>
            <a:cxnSpLocks/>
          </p:cNvCxnSpPr>
          <p:nvPr/>
        </p:nvCxnSpPr>
        <p:spPr>
          <a:xfrm flipV="1">
            <a:off x="5899714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E5EFA4-1A16-B680-E0B6-B2E2B3F7CE2D}"/>
              </a:ext>
            </a:extLst>
          </p:cNvPr>
          <p:cNvCxnSpPr>
            <a:cxnSpLocks/>
          </p:cNvCxnSpPr>
          <p:nvPr/>
        </p:nvCxnSpPr>
        <p:spPr>
          <a:xfrm flipV="1">
            <a:off x="8358127" y="1817406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4177C2-A65F-2050-ACC1-849D9CF049E8}"/>
              </a:ext>
            </a:extLst>
          </p:cNvPr>
          <p:cNvCxnSpPr>
            <a:cxnSpLocks/>
          </p:cNvCxnSpPr>
          <p:nvPr/>
        </p:nvCxnSpPr>
        <p:spPr>
          <a:xfrm flipV="1">
            <a:off x="10379122" y="1814209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E682EC-ADF0-8216-EE60-FC1692F6374E}"/>
              </a:ext>
            </a:extLst>
          </p:cNvPr>
          <p:cNvSpPr txBox="1"/>
          <p:nvPr/>
        </p:nvSpPr>
        <p:spPr>
          <a:xfrm>
            <a:off x="7828465" y="1272542"/>
            <a:ext cx="2933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Classical online algorithms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8A0C29-7517-5AE6-134D-5048142128D3}"/>
              </a:ext>
            </a:extLst>
          </p:cNvPr>
          <p:cNvSpPr txBox="1"/>
          <p:nvPr/>
        </p:nvSpPr>
        <p:spPr>
          <a:xfrm>
            <a:off x="968651" y="1301385"/>
            <a:ext cx="567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Bayesian adversaries: values drawn from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418DA-8DDA-0DB3-AB00-D74F25EC1A3A}"/>
              </a:ext>
            </a:extLst>
          </p:cNvPr>
          <p:cNvSpPr txBox="1"/>
          <p:nvPr/>
        </p:nvSpPr>
        <p:spPr>
          <a:xfrm>
            <a:off x="135933" y="1808604"/>
            <a:ext cx="899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42CABF-D2A4-1414-1D7C-3F4B5D902862}"/>
              </a:ext>
            </a:extLst>
          </p:cNvPr>
          <p:cNvSpPr txBox="1"/>
          <p:nvPr/>
        </p:nvSpPr>
        <p:spPr>
          <a:xfrm>
            <a:off x="11204721" y="1822252"/>
            <a:ext cx="99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94D784-F391-0B27-1EE4-AF265CC9CDE0}"/>
              </a:ext>
            </a:extLst>
          </p:cNvPr>
          <p:cNvSpPr/>
          <p:nvPr/>
        </p:nvSpPr>
        <p:spPr>
          <a:xfrm>
            <a:off x="1199459" y="1808604"/>
            <a:ext cx="1215589" cy="889956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94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6047A-803D-2134-C5B6-AC95A449C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D0EF4-2B94-3D4A-E1F8-92653ABE2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adversary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24638-3664-F453-A277-3F1E00654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4674"/>
            <a:ext cx="10816388" cy="376228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Algorithm</a:t>
            </a:r>
            <a:r>
              <a:rPr lang="en-US" dirty="0"/>
              <a:t>: random allocation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we improve the efficiency?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CAED9C-59F3-0416-2546-4F7938DF666F}"/>
              </a:ext>
            </a:extLst>
          </p:cNvPr>
          <p:cNvCxnSpPr>
            <a:cxnSpLocks/>
          </p:cNvCxnSpPr>
          <p:nvPr/>
        </p:nvCxnSpPr>
        <p:spPr>
          <a:xfrm>
            <a:off x="1102625" y="1405720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5C95F4-ECCB-4C40-70DB-CBC58246DFDB}"/>
              </a:ext>
            </a:extLst>
          </p:cNvPr>
          <p:cNvSpPr txBox="1"/>
          <p:nvPr/>
        </p:nvSpPr>
        <p:spPr>
          <a:xfrm>
            <a:off x="9763663" y="1583485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E30C5-0452-3999-11E1-5CCC7A8B11A0}"/>
              </a:ext>
            </a:extLst>
          </p:cNvPr>
          <p:cNvSpPr txBox="1"/>
          <p:nvPr/>
        </p:nvSpPr>
        <p:spPr>
          <a:xfrm>
            <a:off x="7522462" y="1577435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FC6DFD-331A-DFF6-9C84-5AA0112C1251}"/>
                  </a:ext>
                </a:extLst>
              </p:cNvPr>
              <p:cNvSpPr txBox="1"/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FC6DFD-331A-DFF6-9C84-5AA0112C1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blipFill>
                <a:blip r:embed="rId3"/>
                <a:stretch>
                  <a:fillRect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B2C67-91E6-CF50-629F-BE0BC0BA75CB}"/>
                  </a:ext>
                </a:extLst>
              </p:cNvPr>
              <p:cNvSpPr txBox="1"/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B2C67-91E6-CF50-629F-BE0BC0BA7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2981C2-8BE0-ECCD-F012-8DA33947615F}"/>
                  </a:ext>
                </a:extLst>
              </p:cNvPr>
              <p:cNvSpPr txBox="1"/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2981C2-8BE0-ECCD-F012-8DA339476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B20D64-70C2-FA03-59EF-0684B32FCA96}"/>
              </a:ext>
            </a:extLst>
          </p:cNvPr>
          <p:cNvCxnSpPr>
            <a:cxnSpLocks/>
          </p:cNvCxnSpPr>
          <p:nvPr/>
        </p:nvCxnSpPr>
        <p:spPr>
          <a:xfrm flipV="1">
            <a:off x="1756575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1070D5-58AC-1E2B-87F6-27E2044A7F91}"/>
              </a:ext>
            </a:extLst>
          </p:cNvPr>
          <p:cNvCxnSpPr>
            <a:cxnSpLocks/>
          </p:cNvCxnSpPr>
          <p:nvPr/>
        </p:nvCxnSpPr>
        <p:spPr>
          <a:xfrm flipV="1">
            <a:off x="3783250" y="121465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9D67DD-05DF-EA87-EF07-47AD01AEC6A1}"/>
              </a:ext>
            </a:extLst>
          </p:cNvPr>
          <p:cNvCxnSpPr>
            <a:cxnSpLocks/>
          </p:cNvCxnSpPr>
          <p:nvPr/>
        </p:nvCxnSpPr>
        <p:spPr>
          <a:xfrm flipV="1">
            <a:off x="5863883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70C26C-4AF2-A218-3E7D-B85877FFEAC3}"/>
              </a:ext>
            </a:extLst>
          </p:cNvPr>
          <p:cNvCxnSpPr>
            <a:cxnSpLocks/>
          </p:cNvCxnSpPr>
          <p:nvPr/>
        </p:nvCxnSpPr>
        <p:spPr>
          <a:xfrm flipV="1">
            <a:off x="8322296" y="1216905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BE3FC2-F20B-169D-9CFC-33D2FA04677D}"/>
              </a:ext>
            </a:extLst>
          </p:cNvPr>
          <p:cNvCxnSpPr>
            <a:cxnSpLocks/>
          </p:cNvCxnSpPr>
          <p:nvPr/>
        </p:nvCxnSpPr>
        <p:spPr>
          <a:xfrm flipV="1">
            <a:off x="10343291" y="1213708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48FCBD1-C10B-57D8-E84F-C775699849FD}"/>
              </a:ext>
            </a:extLst>
          </p:cNvPr>
          <p:cNvSpPr/>
          <p:nvPr/>
        </p:nvSpPr>
        <p:spPr>
          <a:xfrm>
            <a:off x="9647444" y="1220320"/>
            <a:ext cx="1391694" cy="1096982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257FB8-B7FB-268B-1F94-9D6E569D46D5}"/>
                  </a:ext>
                </a:extLst>
              </p:cNvPr>
              <p:cNvSpPr txBox="1"/>
              <p:nvPr/>
            </p:nvSpPr>
            <p:spPr>
              <a:xfrm>
                <a:off x="993460" y="2990943"/>
                <a:ext cx="10095914" cy="9889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 [BKPPZ’23] Uniform random allocation has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𝐸𝑁𝑉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with high probability,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𝐸𝑁𝑉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400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and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-PO ex ante.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257FB8-B7FB-268B-1F94-9D6E569D4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60" y="2990943"/>
                <a:ext cx="10095914" cy="988925"/>
              </a:xfrm>
              <a:prstGeom prst="rect">
                <a:avLst/>
              </a:prstGeom>
              <a:blipFill>
                <a:blip r:embed="rId6"/>
                <a:stretch>
                  <a:fillRect l="-966" b="-1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B2E7D6-2C99-DE6E-E21A-054BD0EA9FE9}"/>
                  </a:ext>
                </a:extLst>
              </p:cNvPr>
              <p:cNvSpPr txBox="1"/>
              <p:nvPr/>
            </p:nvSpPr>
            <p:spPr>
              <a:xfrm>
                <a:off x="993460" y="4169512"/>
                <a:ext cx="10095913" cy="90890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 [BKPPZ’23] An adaptive adversary can ensure any algorithm has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𝐸𝑁𝑉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b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</a:rPr>
                  <a:t>).</a:t>
                </a:r>
                <a:r>
                  <a:rPr lang="en-US" sz="2400" b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B2E7D6-2C99-DE6E-E21A-054BD0EA9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60" y="4169512"/>
                <a:ext cx="10095913" cy="908903"/>
              </a:xfrm>
              <a:prstGeom prst="rect">
                <a:avLst/>
              </a:prstGeom>
              <a:blipFill>
                <a:blip r:embed="rId7"/>
                <a:stretch>
                  <a:fillRect l="-966" t="-5369" b="-1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4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62EE-46B1-3704-79E3-FDFFBD142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B4F8-D7D3-6B51-7069-DBF175878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Non-adaptive adversary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1D029-E334-F5AD-C855-E36490592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4674"/>
            <a:ext cx="10816388" cy="37622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we improve the efficiency? NO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Sharp tradeoff, you get to have either fairness or efficiency but not both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B5B9C8-84C1-26DF-01AE-B68D8E01BD84}"/>
              </a:ext>
            </a:extLst>
          </p:cNvPr>
          <p:cNvCxnSpPr>
            <a:cxnSpLocks/>
          </p:cNvCxnSpPr>
          <p:nvPr/>
        </p:nvCxnSpPr>
        <p:spPr>
          <a:xfrm>
            <a:off x="1102625" y="1405720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DD16D21-B39C-C215-66D4-CDEDA0467B77}"/>
              </a:ext>
            </a:extLst>
          </p:cNvPr>
          <p:cNvSpPr txBox="1"/>
          <p:nvPr/>
        </p:nvSpPr>
        <p:spPr>
          <a:xfrm>
            <a:off x="9763663" y="1583485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17B01F-62B2-CC81-DEDC-25D08A033BF3}"/>
              </a:ext>
            </a:extLst>
          </p:cNvPr>
          <p:cNvSpPr txBox="1"/>
          <p:nvPr/>
        </p:nvSpPr>
        <p:spPr>
          <a:xfrm>
            <a:off x="7522462" y="1577435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602486-A898-85CF-4D78-20B0052D0E4F}"/>
                  </a:ext>
                </a:extLst>
              </p:cNvPr>
              <p:cNvSpPr txBox="1"/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3B888F-FD26-DCDC-4172-AFB72B064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blipFill>
                <a:blip r:embed="rId3"/>
                <a:stretch>
                  <a:fillRect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CEAB1C-9B0E-9BAA-DBF0-55306CD7B3CA}"/>
                  </a:ext>
                </a:extLst>
              </p:cNvPr>
              <p:cNvSpPr txBox="1"/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9E8CD-7362-C35E-B3C2-F94903773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B35C05-1B66-9FBC-5CAD-0678DC8C3894}"/>
                  </a:ext>
                </a:extLst>
              </p:cNvPr>
              <p:cNvSpPr txBox="1"/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678D73-DACC-7ECB-3D5A-5DC3BC515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B69BA8-A586-0B73-D7EF-0CF5A2916C16}"/>
              </a:ext>
            </a:extLst>
          </p:cNvPr>
          <p:cNvCxnSpPr>
            <a:cxnSpLocks/>
          </p:cNvCxnSpPr>
          <p:nvPr/>
        </p:nvCxnSpPr>
        <p:spPr>
          <a:xfrm flipV="1">
            <a:off x="1756575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29387C-0410-90FD-E0B0-33AF9F5BCC78}"/>
              </a:ext>
            </a:extLst>
          </p:cNvPr>
          <p:cNvCxnSpPr>
            <a:cxnSpLocks/>
          </p:cNvCxnSpPr>
          <p:nvPr/>
        </p:nvCxnSpPr>
        <p:spPr>
          <a:xfrm flipV="1">
            <a:off x="3783250" y="121465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6353E0-A963-5B9C-62DD-118E1E266F56}"/>
              </a:ext>
            </a:extLst>
          </p:cNvPr>
          <p:cNvCxnSpPr>
            <a:cxnSpLocks/>
          </p:cNvCxnSpPr>
          <p:nvPr/>
        </p:nvCxnSpPr>
        <p:spPr>
          <a:xfrm flipV="1">
            <a:off x="5863883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004836-7457-0573-2F69-D20EE661D501}"/>
              </a:ext>
            </a:extLst>
          </p:cNvPr>
          <p:cNvCxnSpPr>
            <a:cxnSpLocks/>
          </p:cNvCxnSpPr>
          <p:nvPr/>
        </p:nvCxnSpPr>
        <p:spPr>
          <a:xfrm flipV="1">
            <a:off x="8322296" y="1216905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EA24B6-FB0E-45A5-C912-F2BBC01959BE}"/>
              </a:ext>
            </a:extLst>
          </p:cNvPr>
          <p:cNvCxnSpPr>
            <a:cxnSpLocks/>
          </p:cNvCxnSpPr>
          <p:nvPr/>
        </p:nvCxnSpPr>
        <p:spPr>
          <a:xfrm flipV="1">
            <a:off x="10343291" y="1213708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C981C6-B677-B53B-672D-CB13EAFC04FA}"/>
                  </a:ext>
                </a:extLst>
              </p:cNvPr>
              <p:cNvSpPr txBox="1"/>
              <p:nvPr/>
            </p:nvSpPr>
            <p:spPr>
              <a:xfrm>
                <a:off x="1048042" y="3113560"/>
                <a:ext cx="10190976" cy="922304"/>
              </a:xfrm>
              <a:prstGeom prst="rect">
                <a:avLst/>
              </a:prstGeom>
              <a:solidFill>
                <a:srgbClr val="F2CAD3">
                  <a:alpha val="68627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 [BKPPZ’23] No algorithm can simultaneously have sublinear envy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p>
                    </m:sSup>
                  </m:oMath>
                </a14:m>
                <a:r>
                  <a:rPr lang="en-US" sz="2400" dirty="0"/>
                  <a:t>) and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-</a:t>
                </a:r>
                <a:r>
                  <a:rPr lang="en-US" sz="2400" dirty="0"/>
                  <a:t>PO</a:t>
                </a:r>
                <a:r>
                  <a:rPr lang="en-US" dirty="0"/>
                  <a:t> </a:t>
                </a:r>
                <a:r>
                  <a:rPr lang="en-US" sz="2400" dirty="0"/>
                  <a:t>ex ante for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 against a non-adaptive adversary.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C981C6-B677-B53B-672D-CB13EAFC0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042" y="3113560"/>
                <a:ext cx="10190976" cy="922304"/>
              </a:xfrm>
              <a:prstGeom prst="rect">
                <a:avLst/>
              </a:prstGeom>
              <a:blipFill>
                <a:blip r:embed="rId6"/>
                <a:stretch>
                  <a:fillRect l="-957" t="-5298" r="-419" b="-7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1C5A60C-D04C-2BB7-67A6-B3AF9425AD9E}"/>
              </a:ext>
            </a:extLst>
          </p:cNvPr>
          <p:cNvSpPr/>
          <p:nvPr/>
        </p:nvSpPr>
        <p:spPr>
          <a:xfrm>
            <a:off x="7509216" y="1217028"/>
            <a:ext cx="1599670" cy="1127951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0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AECBDAE-37AB-48BC-CF76-FD06A5C8D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CC81463-58BF-F2F0-335E-D2F50C2D7A1E}"/>
              </a:ext>
            </a:extLst>
          </p:cNvPr>
          <p:cNvSpPr/>
          <p:nvPr/>
        </p:nvSpPr>
        <p:spPr>
          <a:xfrm>
            <a:off x="7083188" y="1221328"/>
            <a:ext cx="4006180" cy="363726"/>
          </a:xfrm>
          <a:prstGeom prst="rect">
            <a:avLst/>
          </a:prstGeom>
          <a:solidFill>
            <a:srgbClr val="F357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BDC21-F17A-7D7F-E936-3C635C3C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Non-adaptive adversary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1B9CF-2FA7-B04C-4F9D-08014FA06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4674"/>
            <a:ext cx="10816388" cy="37622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we improve the efficiency? NO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Sharp tradeoff, you get to have either fairness or efficiency but not both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738D84-0BBB-26F9-3B8B-0FB00C66685C}"/>
              </a:ext>
            </a:extLst>
          </p:cNvPr>
          <p:cNvCxnSpPr>
            <a:cxnSpLocks/>
          </p:cNvCxnSpPr>
          <p:nvPr/>
        </p:nvCxnSpPr>
        <p:spPr>
          <a:xfrm>
            <a:off x="1102625" y="1405720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C7EC00-1DAA-B282-1B4F-13D06B137829}"/>
              </a:ext>
            </a:extLst>
          </p:cNvPr>
          <p:cNvSpPr txBox="1"/>
          <p:nvPr/>
        </p:nvSpPr>
        <p:spPr>
          <a:xfrm>
            <a:off x="9763663" y="1583485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E3FE0-ED6A-FFF3-8ABD-7EE84DFC6FB4}"/>
              </a:ext>
            </a:extLst>
          </p:cNvPr>
          <p:cNvSpPr txBox="1"/>
          <p:nvPr/>
        </p:nvSpPr>
        <p:spPr>
          <a:xfrm>
            <a:off x="7522462" y="1577435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3B888F-FD26-DCDC-4172-AFB72B064158}"/>
                  </a:ext>
                </a:extLst>
              </p:cNvPr>
              <p:cNvSpPr txBox="1"/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3B888F-FD26-DCDC-4172-AFB72B064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blipFill>
                <a:blip r:embed="rId3"/>
                <a:stretch>
                  <a:fillRect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9E8CD-7362-C35E-B3C2-F949037738B7}"/>
                  </a:ext>
                </a:extLst>
              </p:cNvPr>
              <p:cNvSpPr txBox="1"/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9E8CD-7362-C35E-B3C2-F94903773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678D73-DACC-7ECB-3D5A-5DC3BC515B42}"/>
                  </a:ext>
                </a:extLst>
              </p:cNvPr>
              <p:cNvSpPr txBox="1"/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678D73-DACC-7ECB-3D5A-5DC3BC515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C2F806-F28D-312B-AB17-DDC12FB5676B}"/>
              </a:ext>
            </a:extLst>
          </p:cNvPr>
          <p:cNvCxnSpPr>
            <a:cxnSpLocks/>
          </p:cNvCxnSpPr>
          <p:nvPr/>
        </p:nvCxnSpPr>
        <p:spPr>
          <a:xfrm flipV="1">
            <a:off x="1756575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C473BC-DA3B-965E-7A90-AF44A18BBDE0}"/>
              </a:ext>
            </a:extLst>
          </p:cNvPr>
          <p:cNvCxnSpPr>
            <a:cxnSpLocks/>
          </p:cNvCxnSpPr>
          <p:nvPr/>
        </p:nvCxnSpPr>
        <p:spPr>
          <a:xfrm flipV="1">
            <a:off x="3783250" y="121465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91A95E-1BE6-714B-5DA4-0A58728AD7B6}"/>
              </a:ext>
            </a:extLst>
          </p:cNvPr>
          <p:cNvCxnSpPr>
            <a:cxnSpLocks/>
          </p:cNvCxnSpPr>
          <p:nvPr/>
        </p:nvCxnSpPr>
        <p:spPr>
          <a:xfrm flipV="1">
            <a:off x="5863883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AF7E3F-30A0-32C8-E82B-6D17C95420B9}"/>
              </a:ext>
            </a:extLst>
          </p:cNvPr>
          <p:cNvCxnSpPr>
            <a:cxnSpLocks/>
          </p:cNvCxnSpPr>
          <p:nvPr/>
        </p:nvCxnSpPr>
        <p:spPr>
          <a:xfrm flipV="1">
            <a:off x="8322296" y="1216905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5F6075-C68E-5F82-0BB8-EB68D5BB32E6}"/>
              </a:ext>
            </a:extLst>
          </p:cNvPr>
          <p:cNvCxnSpPr>
            <a:cxnSpLocks/>
          </p:cNvCxnSpPr>
          <p:nvPr/>
        </p:nvCxnSpPr>
        <p:spPr>
          <a:xfrm flipV="1">
            <a:off x="10343291" y="1213708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54C14B-8F04-B36F-9F70-BBF5293642FB}"/>
                  </a:ext>
                </a:extLst>
              </p:cNvPr>
              <p:cNvSpPr txBox="1"/>
              <p:nvPr/>
            </p:nvSpPr>
            <p:spPr>
              <a:xfrm>
                <a:off x="1048043" y="3113560"/>
                <a:ext cx="9631680" cy="922304"/>
              </a:xfrm>
              <a:prstGeom prst="rect">
                <a:avLst/>
              </a:prstGeom>
              <a:solidFill>
                <a:srgbClr val="F2CAD3">
                  <a:alpha val="68627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Theorem. No algorithm can simultaneously have sublinear envy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p>
                    </m:sSup>
                  </m:oMath>
                </a14:m>
                <a:r>
                  <a:rPr lang="en-US" sz="2400" dirty="0"/>
                  <a:t>) and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-</a:t>
                </a:r>
                <a:r>
                  <a:rPr lang="en-US" sz="2400" dirty="0"/>
                  <a:t>PO</a:t>
                </a:r>
                <a:r>
                  <a:rPr lang="en-US" dirty="0"/>
                  <a:t> </a:t>
                </a:r>
                <a:r>
                  <a:rPr lang="en-US" sz="2400" dirty="0"/>
                  <a:t>ex ante for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&gt;0, </m:t>
                    </m:r>
                  </m:oMath>
                </a14:m>
                <a:r>
                  <a:rPr lang="en-US" sz="2400" dirty="0"/>
                  <a:t>even against a non-adaptive adversary.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54C14B-8F04-B36F-9F70-BBF529364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043" y="3113560"/>
                <a:ext cx="9631680" cy="922304"/>
              </a:xfrm>
              <a:prstGeom prst="rect">
                <a:avLst/>
              </a:prstGeom>
              <a:blipFill>
                <a:blip r:embed="rId6"/>
                <a:stretch>
                  <a:fillRect l="-1013" t="-5298" b="-7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76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BFD89-8799-F401-646F-DFCAD1CD2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396F21-F4D7-0B82-766B-1B8ACE160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34019"/>
                <a:ext cx="10816388" cy="35429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Algorithm</a:t>
                </a:r>
                <a:r>
                  <a:rPr lang="en-US" dirty="0"/>
                  <a:t>: Give the item to the agent with highest valuation</a:t>
                </a:r>
              </a:p>
              <a:p>
                <a:pPr marL="0" indent="0">
                  <a:buNone/>
                </a:pPr>
                <a:r>
                  <a:rPr lang="en-US" dirty="0"/>
                  <a:t>Theorem [KPW’16] In a static setting this is PO and envy-free w.h.p.*</a:t>
                </a:r>
              </a:p>
              <a:p>
                <a:pPr marL="0" indent="0" algn="r">
                  <a:buNone/>
                </a:pPr>
                <a:r>
                  <a:rPr lang="en-US" sz="2000" dirty="0"/>
                  <a:t>* Under mild conditions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Proof sketch</a:t>
                </a:r>
              </a:p>
              <a:p>
                <a:r>
                  <a:rPr lang="en-US" dirty="0"/>
                  <a:t>Everyone gets ~T/n items</a:t>
                </a:r>
              </a:p>
              <a:p>
                <a:r>
                  <a:rPr lang="en-US" dirty="0"/>
                  <a:t>Everyone likes their own items more</a:t>
                </a:r>
              </a:p>
              <a:p>
                <a:r>
                  <a:rPr lang="en-US" dirty="0"/>
                  <a:t>Chernoff bound + union bound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396F21-F4D7-0B82-766B-1B8ACE160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34019"/>
                <a:ext cx="10816388" cy="3542944"/>
              </a:xfrm>
              <a:blipFill>
                <a:blip r:embed="rId3"/>
                <a:stretch>
                  <a:fillRect l="-1184" t="-2754" b="-1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FF4415-D74D-E7FE-8546-8DB2CBC38D8C}"/>
              </a:ext>
            </a:extLst>
          </p:cNvPr>
          <p:cNvSpPr/>
          <p:nvPr/>
        </p:nvSpPr>
        <p:spPr>
          <a:xfrm>
            <a:off x="827033" y="3090138"/>
            <a:ext cx="10382488" cy="55352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E4A9F3-EAEA-17E5-64C5-070DDC2133FF}"/>
              </a:ext>
            </a:extLst>
          </p:cNvPr>
          <p:cNvSpPr/>
          <p:nvPr/>
        </p:nvSpPr>
        <p:spPr>
          <a:xfrm>
            <a:off x="7083188" y="1221328"/>
            <a:ext cx="4006180" cy="363726"/>
          </a:xfrm>
          <a:prstGeom prst="rect">
            <a:avLst/>
          </a:prstGeom>
          <a:solidFill>
            <a:srgbClr val="F357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FC6D0-13E0-67E9-78F2-1CB2AFCC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and identical values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E83C14-7DB7-DDAA-103A-514F28EA9DBA}"/>
              </a:ext>
            </a:extLst>
          </p:cNvPr>
          <p:cNvCxnSpPr>
            <a:cxnSpLocks/>
          </p:cNvCxnSpPr>
          <p:nvPr/>
        </p:nvCxnSpPr>
        <p:spPr>
          <a:xfrm>
            <a:off x="1102625" y="1405720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B575C75-F59D-B101-9B65-C1839FBB5E62}"/>
              </a:ext>
            </a:extLst>
          </p:cNvPr>
          <p:cNvSpPr txBox="1"/>
          <p:nvPr/>
        </p:nvSpPr>
        <p:spPr>
          <a:xfrm>
            <a:off x="9763663" y="1583485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D56CC-51A1-9DFB-B495-0BBCA8E03C78}"/>
              </a:ext>
            </a:extLst>
          </p:cNvPr>
          <p:cNvSpPr txBox="1"/>
          <p:nvPr/>
        </p:nvSpPr>
        <p:spPr>
          <a:xfrm>
            <a:off x="7522462" y="1577435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08D2F6-4501-DF27-CB2C-F9FD44EC1DFF}"/>
                  </a:ext>
                </a:extLst>
              </p:cNvPr>
              <p:cNvSpPr txBox="1"/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08D2F6-4501-DF27-CB2C-F9FD44EC1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blipFill>
                <a:blip r:embed="rId4"/>
                <a:stretch>
                  <a:fillRect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56EF74-EE0A-BCEA-CB91-8E984C882DB9}"/>
                  </a:ext>
                </a:extLst>
              </p:cNvPr>
              <p:cNvSpPr txBox="1"/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56EF74-EE0A-BCEA-CB91-8E984C882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909001-C4AA-B99F-E3D4-B3108E6CAC46}"/>
                  </a:ext>
                </a:extLst>
              </p:cNvPr>
              <p:cNvSpPr txBox="1"/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909001-C4AA-B99F-E3D4-B3108E6CA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blipFill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33ED93-AFE3-3023-7D91-40D24C091516}"/>
              </a:ext>
            </a:extLst>
          </p:cNvPr>
          <p:cNvCxnSpPr>
            <a:cxnSpLocks/>
          </p:cNvCxnSpPr>
          <p:nvPr/>
        </p:nvCxnSpPr>
        <p:spPr>
          <a:xfrm flipV="1">
            <a:off x="1756575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51FB5B-1B96-5FAE-CEDA-A9A4D14C6EFC}"/>
              </a:ext>
            </a:extLst>
          </p:cNvPr>
          <p:cNvCxnSpPr>
            <a:cxnSpLocks/>
          </p:cNvCxnSpPr>
          <p:nvPr/>
        </p:nvCxnSpPr>
        <p:spPr>
          <a:xfrm flipV="1">
            <a:off x="3783250" y="121465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0420DA-47F6-44C8-1680-8120B43337DA}"/>
              </a:ext>
            </a:extLst>
          </p:cNvPr>
          <p:cNvCxnSpPr>
            <a:cxnSpLocks/>
          </p:cNvCxnSpPr>
          <p:nvPr/>
        </p:nvCxnSpPr>
        <p:spPr>
          <a:xfrm flipV="1">
            <a:off x="5863883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0DD0BD-B25A-F056-D335-C91372CAA3FC}"/>
              </a:ext>
            </a:extLst>
          </p:cNvPr>
          <p:cNvCxnSpPr>
            <a:cxnSpLocks/>
          </p:cNvCxnSpPr>
          <p:nvPr/>
        </p:nvCxnSpPr>
        <p:spPr>
          <a:xfrm flipV="1">
            <a:off x="8322296" y="1216905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2C76FD-440F-FE9D-78DC-FE5AC23895CF}"/>
              </a:ext>
            </a:extLst>
          </p:cNvPr>
          <p:cNvCxnSpPr>
            <a:cxnSpLocks/>
          </p:cNvCxnSpPr>
          <p:nvPr/>
        </p:nvCxnSpPr>
        <p:spPr>
          <a:xfrm flipV="1">
            <a:off x="10343291" y="1213708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F71220A-9046-0FEC-A6CC-589C7B888117}"/>
              </a:ext>
            </a:extLst>
          </p:cNvPr>
          <p:cNvSpPr/>
          <p:nvPr/>
        </p:nvSpPr>
        <p:spPr>
          <a:xfrm>
            <a:off x="1170058" y="1205734"/>
            <a:ext cx="1215589" cy="889956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300527-8D06-FA39-A286-FFE58D8E7B90}"/>
              </a:ext>
            </a:extLst>
          </p:cNvPr>
          <p:cNvCxnSpPr>
            <a:cxnSpLocks/>
          </p:cNvCxnSpPr>
          <p:nvPr/>
        </p:nvCxnSpPr>
        <p:spPr>
          <a:xfrm flipV="1">
            <a:off x="7522462" y="4096530"/>
            <a:ext cx="0" cy="2178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DA5AEC8-6FD1-DB48-3EFA-00C0458A7907}"/>
              </a:ext>
            </a:extLst>
          </p:cNvPr>
          <p:cNvCxnSpPr>
            <a:cxnSpLocks/>
          </p:cNvCxnSpPr>
          <p:nvPr/>
        </p:nvCxnSpPr>
        <p:spPr>
          <a:xfrm>
            <a:off x="7374320" y="4096530"/>
            <a:ext cx="2962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FBBEF7-209F-8413-38E9-8C3DFD13EFAB}"/>
              </a:ext>
            </a:extLst>
          </p:cNvPr>
          <p:cNvCxnSpPr>
            <a:cxnSpLocks/>
          </p:cNvCxnSpPr>
          <p:nvPr/>
        </p:nvCxnSpPr>
        <p:spPr>
          <a:xfrm>
            <a:off x="7369293" y="6274699"/>
            <a:ext cx="2962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08C43A-0D8C-2518-6564-BA016DDB6CFD}"/>
                  </a:ext>
                </a:extLst>
              </p:cNvPr>
              <p:cNvSpPr txBox="1"/>
              <p:nvPr/>
            </p:nvSpPr>
            <p:spPr>
              <a:xfrm>
                <a:off x="6983303" y="6288734"/>
                <a:ext cx="10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08C43A-0D8C-2518-6564-BA016DDB6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303" y="6288734"/>
                <a:ext cx="1088375" cy="461665"/>
              </a:xfrm>
              <a:prstGeom prst="rect">
                <a:avLst/>
              </a:prstGeom>
              <a:blipFill>
                <a:blip r:embed="rId7"/>
                <a:stretch>
                  <a:fillRect r="-1685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D38F9C-97D6-27BF-25B9-701E0B6549B2}"/>
                  </a:ext>
                </a:extLst>
              </p:cNvPr>
              <p:cNvSpPr txBox="1"/>
              <p:nvPr/>
            </p:nvSpPr>
            <p:spPr>
              <a:xfrm>
                <a:off x="8164374" y="4954781"/>
                <a:ext cx="10332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D38F9C-97D6-27BF-25B9-701E0B654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374" y="4954781"/>
                <a:ext cx="1033232" cy="461665"/>
              </a:xfrm>
              <a:prstGeom prst="rect">
                <a:avLst/>
              </a:prstGeom>
              <a:blipFill>
                <a:blip r:embed="rId8"/>
                <a:stretch>
                  <a:fillRect r="-176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0F6E9A5-6265-2A01-EB80-087C84A82EC9}"/>
                  </a:ext>
                </a:extLst>
              </p:cNvPr>
              <p:cNvSpPr txBox="1"/>
              <p:nvPr/>
            </p:nvSpPr>
            <p:spPr>
              <a:xfrm>
                <a:off x="8189127" y="5556488"/>
                <a:ext cx="32023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𝑔𝑒𝑡𝑠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𝑖𝑡𝑒𝑚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0F6E9A5-6265-2A01-EB80-087C84A82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127" y="5556488"/>
                <a:ext cx="3202352" cy="461665"/>
              </a:xfrm>
              <a:prstGeom prst="rect">
                <a:avLst/>
              </a:prstGeom>
              <a:blipFill>
                <a:blip r:embed="rId9"/>
                <a:stretch>
                  <a:fillRect r="-19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4745E9-5906-F235-0414-863E1B68BD34}"/>
                  </a:ext>
                </a:extLst>
              </p:cNvPr>
              <p:cNvSpPr txBox="1"/>
              <p:nvPr/>
            </p:nvSpPr>
            <p:spPr>
              <a:xfrm>
                <a:off x="8164374" y="4353074"/>
                <a:ext cx="26863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𝑔𝑒𝑡𝑠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𝑖𝑡𝑒𝑚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4745E9-5906-F235-0414-863E1B68B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374" y="4353074"/>
                <a:ext cx="2686312" cy="461665"/>
              </a:xfrm>
              <a:prstGeom prst="rect">
                <a:avLst/>
              </a:prstGeom>
              <a:blipFill>
                <a:blip r:embed="rId10"/>
                <a:stretch>
                  <a:fillRect r="-22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D08ED86-A3F0-504E-7C0B-1391245201DF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7675632" y="5185614"/>
            <a:ext cx="4887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0611DC6-0358-B51B-82A6-E53F844CD016}"/>
              </a:ext>
            </a:extLst>
          </p:cNvPr>
          <p:cNvCxnSpPr>
            <a:cxnSpLocks/>
          </p:cNvCxnSpPr>
          <p:nvPr/>
        </p:nvCxnSpPr>
        <p:spPr>
          <a:xfrm flipH="1">
            <a:off x="7700385" y="4583906"/>
            <a:ext cx="4887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A01FD13-71A3-DE63-9588-3291609DCA83}"/>
              </a:ext>
            </a:extLst>
          </p:cNvPr>
          <p:cNvCxnSpPr>
            <a:cxnSpLocks/>
          </p:cNvCxnSpPr>
          <p:nvPr/>
        </p:nvCxnSpPr>
        <p:spPr>
          <a:xfrm flipH="1">
            <a:off x="7700385" y="5787320"/>
            <a:ext cx="4887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ight Brace 39">
            <a:extLst>
              <a:ext uri="{FF2B5EF4-FFF2-40B4-BE49-F238E27FC236}">
                <a16:creationId xmlns:a16="http://schemas.microsoft.com/office/drawing/2014/main" id="{7C79E0B8-1D7C-10B4-F906-80D076D638E6}"/>
              </a:ext>
            </a:extLst>
          </p:cNvPr>
          <p:cNvSpPr/>
          <p:nvPr/>
        </p:nvSpPr>
        <p:spPr>
          <a:xfrm>
            <a:off x="11278435" y="4572955"/>
            <a:ext cx="238915" cy="1275151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293B8C-1253-5185-40BF-EC0378AA9B30}"/>
                  </a:ext>
                </a:extLst>
              </p:cNvPr>
              <p:cNvSpPr txBox="1"/>
              <p:nvPr/>
            </p:nvSpPr>
            <p:spPr>
              <a:xfrm>
                <a:off x="11493629" y="4954781"/>
                <a:ext cx="4514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293B8C-1253-5185-40BF-EC0378AA9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629" y="4954781"/>
                <a:ext cx="45147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918AC7-DFF1-5F0D-3BA3-431AFF211868}"/>
                  </a:ext>
                </a:extLst>
              </p:cNvPr>
              <p:cNvSpPr txBox="1"/>
              <p:nvPr/>
            </p:nvSpPr>
            <p:spPr>
              <a:xfrm>
                <a:off x="6998496" y="3851662"/>
                <a:ext cx="4235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918AC7-DFF1-5F0D-3BA3-431AFF211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96" y="3851662"/>
                <a:ext cx="42351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54DF848-891D-BA3D-5185-16EE28737572}"/>
                  </a:ext>
                </a:extLst>
              </p:cNvPr>
              <p:cNvSpPr txBox="1"/>
              <p:nvPr/>
            </p:nvSpPr>
            <p:spPr>
              <a:xfrm>
                <a:off x="7007848" y="5994999"/>
                <a:ext cx="4235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54DF848-891D-BA3D-5185-16EE28737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848" y="5994999"/>
                <a:ext cx="42351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78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/>
      <p:bldP spid="31" grpId="0"/>
      <p:bldP spid="32" grpId="0"/>
      <p:bldP spid="33" grpId="0"/>
      <p:bldP spid="40" grpId="0" animBg="1"/>
      <p:bldP spid="41" grpId="0"/>
      <p:bldP spid="42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00110-6749-E7A1-D1CB-BFD887B03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02FA0-2109-F621-2BB5-02EDC2C2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845" y="2306782"/>
            <a:ext cx="10515600" cy="185090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Can we fairly and efficiently </a:t>
            </a:r>
            <a:br>
              <a:rPr lang="en-US" dirty="0"/>
            </a:br>
            <a:r>
              <a:rPr lang="en-US" dirty="0"/>
              <a:t>allocate goods online?</a:t>
            </a:r>
          </a:p>
        </p:txBody>
      </p:sp>
      <p:pic>
        <p:nvPicPr>
          <p:cNvPr id="13" name="Graphic 12" descr="Lunch Box outline">
            <a:extLst>
              <a:ext uri="{FF2B5EF4-FFF2-40B4-BE49-F238E27FC236}">
                <a16:creationId xmlns:a16="http://schemas.microsoft.com/office/drawing/2014/main" id="{EAF1B80B-EB41-CC30-DC48-FC244DCAF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8152" y="4274667"/>
            <a:ext cx="1317117" cy="1317117"/>
          </a:xfrm>
          <a:prstGeom prst="rect">
            <a:avLst/>
          </a:prstGeom>
        </p:spPr>
      </p:pic>
      <p:pic>
        <p:nvPicPr>
          <p:cNvPr id="20" name="Graphic 19" descr="Smart Phone outline">
            <a:extLst>
              <a:ext uri="{FF2B5EF4-FFF2-40B4-BE49-F238E27FC236}">
                <a16:creationId xmlns:a16="http://schemas.microsoft.com/office/drawing/2014/main" id="{D4C6C971-A6C2-64BC-BC08-2EDF76A6F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4462" y="606167"/>
            <a:ext cx="1063076" cy="1063076"/>
          </a:xfrm>
          <a:prstGeom prst="rect">
            <a:avLst/>
          </a:prstGeom>
        </p:spPr>
      </p:pic>
      <p:pic>
        <p:nvPicPr>
          <p:cNvPr id="24" name="Graphic 23" descr="Computer outline">
            <a:extLst>
              <a:ext uri="{FF2B5EF4-FFF2-40B4-BE49-F238E27FC236}">
                <a16:creationId xmlns:a16="http://schemas.microsoft.com/office/drawing/2014/main" id="{74C521CA-CC3F-96CC-6DDA-3411309F23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2568" y="4491798"/>
            <a:ext cx="1365336" cy="1365336"/>
          </a:xfrm>
          <a:prstGeom prst="rect">
            <a:avLst/>
          </a:prstGeom>
        </p:spPr>
      </p:pic>
      <p:pic>
        <p:nvPicPr>
          <p:cNvPr id="28" name="Graphic 27" descr="Needle outline">
            <a:extLst>
              <a:ext uri="{FF2B5EF4-FFF2-40B4-BE49-F238E27FC236}">
                <a16:creationId xmlns:a16="http://schemas.microsoft.com/office/drawing/2014/main" id="{8360300F-4CA1-95CE-9564-C678038283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07640" y="544498"/>
            <a:ext cx="1063076" cy="1063076"/>
          </a:xfrm>
          <a:prstGeom prst="rect">
            <a:avLst/>
          </a:prstGeom>
        </p:spPr>
      </p:pic>
      <p:pic>
        <p:nvPicPr>
          <p:cNvPr id="32" name="Graphic 31" descr="Heart organ outline">
            <a:extLst>
              <a:ext uri="{FF2B5EF4-FFF2-40B4-BE49-F238E27FC236}">
                <a16:creationId xmlns:a16="http://schemas.microsoft.com/office/drawing/2014/main" id="{38EDD967-78F1-72D1-B722-BD853AFB5F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85172" y="544498"/>
            <a:ext cx="1063076" cy="1063076"/>
          </a:xfrm>
          <a:prstGeom prst="rect">
            <a:avLst/>
          </a:prstGeom>
        </p:spPr>
      </p:pic>
      <p:pic>
        <p:nvPicPr>
          <p:cNvPr id="38" name="Graphic 37" descr="Kidneys outline">
            <a:extLst>
              <a:ext uri="{FF2B5EF4-FFF2-40B4-BE49-F238E27FC236}">
                <a16:creationId xmlns:a16="http://schemas.microsoft.com/office/drawing/2014/main" id="{2851422C-4B6F-B24C-7E8A-6245FBCE51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96002" y="601287"/>
            <a:ext cx="1063076" cy="106307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6D4032-C2C9-1DF7-4A73-9DCB49E2311C}"/>
              </a:ext>
            </a:extLst>
          </p:cNvPr>
          <p:cNvSpPr txBox="1"/>
          <p:nvPr/>
        </p:nvSpPr>
        <p:spPr>
          <a:xfrm>
            <a:off x="2012161" y="1557068"/>
            <a:ext cx="915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Organs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40CCBF-3D9F-6428-65FD-30C7D04AB8BC}"/>
              </a:ext>
            </a:extLst>
          </p:cNvPr>
          <p:cNvSpPr txBox="1"/>
          <p:nvPr/>
        </p:nvSpPr>
        <p:spPr>
          <a:xfrm>
            <a:off x="5796619" y="1640821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32DD99-0F24-8F8F-C1A9-532A04672F15}"/>
              </a:ext>
            </a:extLst>
          </p:cNvPr>
          <p:cNvSpPr txBox="1"/>
          <p:nvPr/>
        </p:nvSpPr>
        <p:spPr>
          <a:xfrm>
            <a:off x="9646618" y="1635548"/>
            <a:ext cx="1080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Vaccines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443B43-C80F-4081-E3D3-08CCC0E1E50F}"/>
              </a:ext>
            </a:extLst>
          </p:cNvPr>
          <p:cNvSpPr txBox="1"/>
          <p:nvPr/>
        </p:nvSpPr>
        <p:spPr>
          <a:xfrm>
            <a:off x="9681343" y="5583571"/>
            <a:ext cx="1142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Compute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833CB0-5AC9-BCC9-0336-46EB2DB39E21}"/>
              </a:ext>
            </a:extLst>
          </p:cNvPr>
          <p:cNvSpPr txBox="1"/>
          <p:nvPr/>
        </p:nvSpPr>
        <p:spPr>
          <a:xfrm>
            <a:off x="1522023" y="5610750"/>
            <a:ext cx="70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Food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5C6C7F9-E8A9-E13B-7DC9-32A04F76A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76" y="4157688"/>
            <a:ext cx="3238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209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3D795-5512-DD8C-17B1-D5AB83409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1DEDBC8-C536-D9E7-9E17-56B1A819E423}"/>
              </a:ext>
            </a:extLst>
          </p:cNvPr>
          <p:cNvSpPr/>
          <p:nvPr/>
        </p:nvSpPr>
        <p:spPr>
          <a:xfrm>
            <a:off x="7083188" y="1221328"/>
            <a:ext cx="4006180" cy="363726"/>
          </a:xfrm>
          <a:prstGeom prst="rect">
            <a:avLst/>
          </a:prstGeom>
          <a:solidFill>
            <a:srgbClr val="F357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870932-6A37-EDF6-6EB8-D9D8D13331EA}"/>
              </a:ext>
            </a:extLst>
          </p:cNvPr>
          <p:cNvSpPr/>
          <p:nvPr/>
        </p:nvSpPr>
        <p:spPr>
          <a:xfrm>
            <a:off x="1109220" y="1233445"/>
            <a:ext cx="1477082" cy="3637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1B6A-DBC6-DF26-34FA-0145AFEDB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Agent-specific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C4FD1-E536-0258-A148-9929054A6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4019"/>
            <a:ext cx="10816388" cy="3542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Extending greedy, proposal</a:t>
            </a:r>
            <a:r>
              <a:rPr lang="en-US" dirty="0"/>
              <a:t>: Give item to the agent with highest quantile</a:t>
            </a:r>
          </a:p>
          <a:p>
            <a:r>
              <a:rPr lang="en-US" dirty="0"/>
              <a:t>Fails, U(0,1), U(.49,.51)</a:t>
            </a:r>
          </a:p>
          <a:p>
            <a:r>
              <a:rPr lang="en-US" dirty="0"/>
              <a:t>Envy-free with high probability, not efficient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[Bai&amp;Golz’22] give an EF </a:t>
            </a:r>
            <a:r>
              <a:rPr lang="en-US" dirty="0" err="1"/>
              <a:t>whp</a:t>
            </a:r>
            <a:r>
              <a:rPr lang="en-US" dirty="0"/>
              <a:t>, PO and computationally efficient algorithm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9DFCA5-08CD-EAAD-4E2E-29D3B90E1CE4}"/>
              </a:ext>
            </a:extLst>
          </p:cNvPr>
          <p:cNvCxnSpPr>
            <a:cxnSpLocks/>
          </p:cNvCxnSpPr>
          <p:nvPr/>
        </p:nvCxnSpPr>
        <p:spPr>
          <a:xfrm>
            <a:off x="1102625" y="1405720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AD0668-4B78-CD67-B120-90774BDF4C72}"/>
              </a:ext>
            </a:extLst>
          </p:cNvPr>
          <p:cNvSpPr txBox="1"/>
          <p:nvPr/>
        </p:nvSpPr>
        <p:spPr>
          <a:xfrm>
            <a:off x="9763663" y="1583485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122384-48A2-6C60-4B83-C643F395FA0B}"/>
              </a:ext>
            </a:extLst>
          </p:cNvPr>
          <p:cNvSpPr txBox="1"/>
          <p:nvPr/>
        </p:nvSpPr>
        <p:spPr>
          <a:xfrm>
            <a:off x="7522462" y="1577435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750181-5FFF-419A-53AD-8318886F1FB1}"/>
                  </a:ext>
                </a:extLst>
              </p:cNvPr>
              <p:cNvSpPr txBox="1"/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750181-5FFF-419A-53AD-8318886F1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blipFill>
                <a:blip r:embed="rId3"/>
                <a:stretch>
                  <a:fillRect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B00254-34FC-8A05-476F-FCB228F2FD2E}"/>
                  </a:ext>
                </a:extLst>
              </p:cNvPr>
              <p:cNvSpPr txBox="1"/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B00254-34FC-8A05-476F-FCB228F2F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9E7252-9847-323D-F104-C88204A5A49A}"/>
                  </a:ext>
                </a:extLst>
              </p:cNvPr>
              <p:cNvSpPr txBox="1"/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9E7252-9847-323D-F104-C88204A5A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2886-1A24-0950-E0A3-33DE5655D868}"/>
              </a:ext>
            </a:extLst>
          </p:cNvPr>
          <p:cNvCxnSpPr>
            <a:cxnSpLocks/>
          </p:cNvCxnSpPr>
          <p:nvPr/>
        </p:nvCxnSpPr>
        <p:spPr>
          <a:xfrm flipV="1">
            <a:off x="1756575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E147C8-71C9-8D1B-4A2F-1C3E4B0C9634}"/>
              </a:ext>
            </a:extLst>
          </p:cNvPr>
          <p:cNvCxnSpPr>
            <a:cxnSpLocks/>
          </p:cNvCxnSpPr>
          <p:nvPr/>
        </p:nvCxnSpPr>
        <p:spPr>
          <a:xfrm flipV="1">
            <a:off x="3783250" y="121465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82F79A-DCB0-E2FF-29D1-3C40D4509C13}"/>
              </a:ext>
            </a:extLst>
          </p:cNvPr>
          <p:cNvCxnSpPr>
            <a:cxnSpLocks/>
          </p:cNvCxnSpPr>
          <p:nvPr/>
        </p:nvCxnSpPr>
        <p:spPr>
          <a:xfrm flipV="1">
            <a:off x="5863883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187D23-1CE5-A535-5AEE-12B18B7D7CF9}"/>
              </a:ext>
            </a:extLst>
          </p:cNvPr>
          <p:cNvCxnSpPr>
            <a:cxnSpLocks/>
          </p:cNvCxnSpPr>
          <p:nvPr/>
        </p:nvCxnSpPr>
        <p:spPr>
          <a:xfrm flipV="1">
            <a:off x="8322296" y="1216905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D6B1ADB-3E6D-F627-9642-7B848A46877F}"/>
              </a:ext>
            </a:extLst>
          </p:cNvPr>
          <p:cNvCxnSpPr>
            <a:cxnSpLocks/>
          </p:cNvCxnSpPr>
          <p:nvPr/>
        </p:nvCxnSpPr>
        <p:spPr>
          <a:xfrm flipV="1">
            <a:off x="10343291" y="1213708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68C5178-07CD-8F9B-DAD2-8C98F017718F}"/>
              </a:ext>
            </a:extLst>
          </p:cNvPr>
          <p:cNvSpPr/>
          <p:nvPr/>
        </p:nvSpPr>
        <p:spPr>
          <a:xfrm>
            <a:off x="3202435" y="1232139"/>
            <a:ext cx="1215589" cy="889956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3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75626-2C97-4B5B-2EBB-6878B0FD0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3666C7-10DF-049D-6A52-FAB09DEDFABA}"/>
              </a:ext>
            </a:extLst>
          </p:cNvPr>
          <p:cNvSpPr/>
          <p:nvPr/>
        </p:nvSpPr>
        <p:spPr>
          <a:xfrm>
            <a:off x="7083188" y="1221328"/>
            <a:ext cx="4006180" cy="363726"/>
          </a:xfrm>
          <a:prstGeom prst="rect">
            <a:avLst/>
          </a:prstGeom>
          <a:solidFill>
            <a:srgbClr val="F357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E7DC07-0520-3B12-E965-886254B445A8}"/>
              </a:ext>
            </a:extLst>
          </p:cNvPr>
          <p:cNvSpPr/>
          <p:nvPr/>
        </p:nvSpPr>
        <p:spPr>
          <a:xfrm>
            <a:off x="1109219" y="1233445"/>
            <a:ext cx="3562591" cy="3637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E0CE8-FC56-6474-590B-17A2CA4A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0D2AE-BBD5-BA85-F166-81A6AA419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4019"/>
            <a:ext cx="10816388" cy="35429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Consider two identical agents: the best you can do is alternate per type</a:t>
            </a:r>
          </a:p>
          <a:p>
            <a:pPr marL="0" indent="0">
              <a:buNone/>
            </a:pPr>
            <a:r>
              <a:rPr lang="en-US" dirty="0"/>
              <a:t>Substantially different agents are envy-free with high probability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9A84253-64E8-6402-676B-EC1B1A02C857}"/>
              </a:ext>
            </a:extLst>
          </p:cNvPr>
          <p:cNvCxnSpPr>
            <a:cxnSpLocks/>
          </p:cNvCxnSpPr>
          <p:nvPr/>
        </p:nvCxnSpPr>
        <p:spPr>
          <a:xfrm>
            <a:off x="1102625" y="1405720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5FE3FDC-ED0D-4366-720E-0F39B596590B}"/>
              </a:ext>
            </a:extLst>
          </p:cNvPr>
          <p:cNvSpPr txBox="1"/>
          <p:nvPr/>
        </p:nvSpPr>
        <p:spPr>
          <a:xfrm>
            <a:off x="9763663" y="1583485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E5D78-C9FE-094D-9DDC-E78F4CB85B9B}"/>
              </a:ext>
            </a:extLst>
          </p:cNvPr>
          <p:cNvSpPr txBox="1"/>
          <p:nvPr/>
        </p:nvSpPr>
        <p:spPr>
          <a:xfrm>
            <a:off x="7522462" y="1577435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C5197C-0C4A-EA6A-FA05-8D894E71F366}"/>
                  </a:ext>
                </a:extLst>
              </p:cNvPr>
              <p:cNvSpPr txBox="1"/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C5197C-0C4A-EA6A-FA05-8D894E71F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blipFill>
                <a:blip r:embed="rId3"/>
                <a:stretch>
                  <a:fillRect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F4657-0B8A-9E86-BD99-8AFC6F68A571}"/>
                  </a:ext>
                </a:extLst>
              </p:cNvPr>
              <p:cNvSpPr txBox="1"/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F4657-0B8A-9E86-BD99-8AFC6F68A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E4D0AB-348B-2F92-ADED-F213049A3A4C}"/>
                  </a:ext>
                </a:extLst>
              </p:cNvPr>
              <p:cNvSpPr txBox="1"/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E4D0AB-348B-2F92-ADED-F213049A3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113341-EBEC-B20B-1A78-CFC1FCE53828}"/>
              </a:ext>
            </a:extLst>
          </p:cNvPr>
          <p:cNvCxnSpPr>
            <a:cxnSpLocks/>
          </p:cNvCxnSpPr>
          <p:nvPr/>
        </p:nvCxnSpPr>
        <p:spPr>
          <a:xfrm flipV="1">
            <a:off x="1756575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5C46-32F1-D1D9-E9B9-7689EE7BB865}"/>
              </a:ext>
            </a:extLst>
          </p:cNvPr>
          <p:cNvCxnSpPr>
            <a:cxnSpLocks/>
          </p:cNvCxnSpPr>
          <p:nvPr/>
        </p:nvCxnSpPr>
        <p:spPr>
          <a:xfrm flipV="1">
            <a:off x="3783250" y="121465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3FBBA3-60DE-A381-9846-FFC8C95D7662}"/>
              </a:ext>
            </a:extLst>
          </p:cNvPr>
          <p:cNvCxnSpPr>
            <a:cxnSpLocks/>
          </p:cNvCxnSpPr>
          <p:nvPr/>
        </p:nvCxnSpPr>
        <p:spPr>
          <a:xfrm flipV="1">
            <a:off x="5863883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CC6B46-4944-A307-9BCC-077EF845C3A1}"/>
              </a:ext>
            </a:extLst>
          </p:cNvPr>
          <p:cNvCxnSpPr>
            <a:cxnSpLocks/>
          </p:cNvCxnSpPr>
          <p:nvPr/>
        </p:nvCxnSpPr>
        <p:spPr>
          <a:xfrm flipV="1">
            <a:off x="8322296" y="1216905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4749EF-DDF1-FF81-67DC-72F5D0BDFAD9}"/>
              </a:ext>
            </a:extLst>
          </p:cNvPr>
          <p:cNvCxnSpPr>
            <a:cxnSpLocks/>
          </p:cNvCxnSpPr>
          <p:nvPr/>
        </p:nvCxnSpPr>
        <p:spPr>
          <a:xfrm flipV="1">
            <a:off x="10343291" y="1213708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AEBB20F-C93A-7F71-900C-1CC6D8EF172E}"/>
              </a:ext>
            </a:extLst>
          </p:cNvPr>
          <p:cNvSpPr/>
          <p:nvPr/>
        </p:nvSpPr>
        <p:spPr>
          <a:xfrm>
            <a:off x="5269707" y="1207382"/>
            <a:ext cx="1215589" cy="889956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EAA01B-B7DB-68E9-3BFF-1EBAE4BCF50B}"/>
                  </a:ext>
                </a:extLst>
              </p:cNvPr>
              <p:cNvSpPr txBox="1"/>
              <p:nvPr/>
            </p:nvSpPr>
            <p:spPr>
              <a:xfrm>
                <a:off x="1102625" y="2662729"/>
                <a:ext cx="10095914" cy="156966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 [BKPPZ’23] There is an ex-post Pareto optimal algorithm that guarantees to each pair of agents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Either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does not envy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 with high probability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envies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 by at most one item (wp 1)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EAA01B-B7DB-68E9-3BFF-1EBAE4BCF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625" y="2662729"/>
                <a:ext cx="10095914" cy="1569660"/>
              </a:xfrm>
              <a:prstGeom prst="rect">
                <a:avLst/>
              </a:prstGeom>
              <a:blipFill>
                <a:blip r:embed="rId6"/>
                <a:stretch>
                  <a:fillRect l="-966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37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C2490-476A-C9A8-4473-DFF7D774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7F3450-6447-7635-96CF-961FC0496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973506"/>
              </p:ext>
            </p:extLst>
          </p:nvPr>
        </p:nvGraphicFramePr>
        <p:xfrm>
          <a:off x="9240981" y="771158"/>
          <a:ext cx="2401456" cy="1663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728">
                  <a:extLst>
                    <a:ext uri="{9D8B030D-6E8A-4147-A177-3AD203B41FA5}">
                      <a16:colId xmlns:a16="http://schemas.microsoft.com/office/drawing/2014/main" val="1815976454"/>
                    </a:ext>
                  </a:extLst>
                </a:gridCol>
                <a:gridCol w="1200728">
                  <a:extLst>
                    <a:ext uri="{9D8B030D-6E8A-4147-A177-3AD203B41FA5}">
                      <a16:colId xmlns:a16="http://schemas.microsoft.com/office/drawing/2014/main" val="2535291694"/>
                    </a:ext>
                  </a:extLst>
                </a:gridCol>
              </a:tblGrid>
              <a:tr h="83165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401772"/>
                  </a:ext>
                </a:extLst>
              </a:tr>
              <a:tr h="83165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70812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838369-7547-9091-7628-7156B8810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801106"/>
              </p:ext>
            </p:extLst>
          </p:nvPr>
        </p:nvGraphicFramePr>
        <p:xfrm>
          <a:off x="9240981" y="3465200"/>
          <a:ext cx="2401456" cy="1663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728">
                  <a:extLst>
                    <a:ext uri="{9D8B030D-6E8A-4147-A177-3AD203B41FA5}">
                      <a16:colId xmlns:a16="http://schemas.microsoft.com/office/drawing/2014/main" val="1815976454"/>
                    </a:ext>
                  </a:extLst>
                </a:gridCol>
                <a:gridCol w="1200728">
                  <a:extLst>
                    <a:ext uri="{9D8B030D-6E8A-4147-A177-3AD203B41FA5}">
                      <a16:colId xmlns:a16="http://schemas.microsoft.com/office/drawing/2014/main" val="2535291694"/>
                    </a:ext>
                  </a:extLst>
                </a:gridCol>
              </a:tblGrid>
              <a:tr h="83165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ysClr val="windowText" lastClr="000000"/>
                          </a:solidFill>
                        </a:rPr>
                        <a:t>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ysClr val="windowText" lastClr="000000"/>
                          </a:solidFill>
                        </a:rPr>
                        <a:t>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401772"/>
                  </a:ext>
                </a:extLst>
              </a:tr>
              <a:tr h="83165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ysClr val="windowText" lastClr="000000"/>
                          </a:solidFill>
                        </a:rPr>
                        <a:t>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ysClr val="windowText" lastClr="000000"/>
                          </a:solidFill>
                        </a:rPr>
                        <a:t>1.6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7081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03F8148-6E14-955C-B5FD-404F5F0A0E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67326"/>
                <a:ext cx="6814457" cy="490963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Strategy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Construct the offline instance from the correlated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Find a good fractional allocation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offline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Online, allocate 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to agent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Fairness and efficiency guarantees carry over</a:t>
                </a:r>
              </a:p>
              <a:p>
                <a:pPr marL="0" indent="0">
                  <a:buNone/>
                </a:pPr>
                <a:r>
                  <a:rPr lang="en-US" dirty="0"/>
                  <a:t>MNW: PO + EF1 offline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PO + Envy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03F8148-6E14-955C-B5FD-404F5F0A0E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67326"/>
                <a:ext cx="6814457" cy="4909637"/>
              </a:xfrm>
              <a:blipFill>
                <a:blip r:embed="rId3"/>
                <a:stretch>
                  <a:fillRect l="-1789" t="-2112" r="-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6A6255-D2F8-7D13-00B8-5E43F00B9EA9}"/>
                  </a:ext>
                </a:extLst>
              </p:cNvPr>
              <p:cNvSpPr txBox="1"/>
              <p:nvPr/>
            </p:nvSpPr>
            <p:spPr>
              <a:xfrm>
                <a:off x="1591337" y="5414842"/>
                <a:ext cx="9254925" cy="830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 [BKPPZ’23] We can find a PO and strongly</a:t>
                </a:r>
                <a:r>
                  <a:rPr lang="en-US" sz="2000" dirty="0"/>
                  <a:t>*</a:t>
                </a:r>
                <a:r>
                  <a:rPr lang="en-US" sz="2400" dirty="0"/>
                  <a:t> envy-free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offline, which gives PO and envy-free </a:t>
                </a:r>
                <a:r>
                  <a:rPr lang="en-US" sz="2400" dirty="0" err="1"/>
                  <a:t>whp</a:t>
                </a:r>
                <a:r>
                  <a:rPr lang="en-US" sz="2400" dirty="0"/>
                  <a:t> online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6A6255-D2F8-7D13-00B8-5E43F00B9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337" y="5414842"/>
                <a:ext cx="9254925" cy="830997"/>
              </a:xfrm>
              <a:prstGeom prst="rect">
                <a:avLst/>
              </a:prstGeom>
              <a:blipFill>
                <a:blip r:embed="rId4"/>
                <a:stretch>
                  <a:fillRect l="-988" t="-5839" r="-988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3D9CB1CA-94F3-3FFC-FE94-515719BD0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9505" y="877908"/>
            <a:ext cx="618230" cy="61823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40DE3650-89E0-EB5C-5810-511454E462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12969" y="1710658"/>
            <a:ext cx="618230" cy="618230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4C742243-45DE-82F8-8117-479B063B94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86041" y="3627426"/>
            <a:ext cx="618230" cy="618230"/>
          </a:xfrm>
          <a:prstGeom prst="rect">
            <a:avLst/>
          </a:prstGeom>
        </p:spPr>
      </p:pic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CC56ACD9-D828-B64D-FE90-05A0B64B6C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99505" y="4460176"/>
            <a:ext cx="618230" cy="6182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DA2AAB-C09D-BBBA-4B7E-F1882604D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7959" y="2841091"/>
            <a:ext cx="634485" cy="4706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E05A93-B4BC-16D2-E19C-9342F58FD9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46262" y="2794213"/>
            <a:ext cx="540850" cy="4893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99F711-0B8F-C88A-50B9-16EE35B9FC73}"/>
              </a:ext>
            </a:extLst>
          </p:cNvPr>
          <p:cNvSpPr txBox="1"/>
          <p:nvPr/>
        </p:nvSpPr>
        <p:spPr>
          <a:xfrm>
            <a:off x="9374188" y="2419273"/>
            <a:ext cx="995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w.p.</a:t>
            </a:r>
            <a:r>
              <a:rPr lang="en-US" sz="2000" dirty="0"/>
              <a:t> 0.2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2BA955-C074-39A0-F65D-48DC1BA135D9}"/>
              </a:ext>
            </a:extLst>
          </p:cNvPr>
          <p:cNvSpPr txBox="1"/>
          <p:nvPr/>
        </p:nvSpPr>
        <p:spPr>
          <a:xfrm>
            <a:off x="10585674" y="2419273"/>
            <a:ext cx="995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w.p.</a:t>
            </a:r>
            <a:r>
              <a:rPr lang="en-US" sz="2000" dirty="0"/>
              <a:t> 0.8</a:t>
            </a:r>
          </a:p>
        </p:txBody>
      </p:sp>
    </p:spTree>
    <p:extLst>
      <p:ext uri="{BB962C8B-B14F-4D97-AF65-F5344CB8AC3E}">
        <p14:creationId xmlns:p14="http://schemas.microsoft.com/office/powerpoint/2010/main" val="408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BBC6-5EFD-B016-91F4-20E9DB54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and efficient online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96242-E1E3-5BBD-3F17-69FE6D36D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68678A-7EE8-FD5A-FDB8-E0AB2635B7AD}"/>
              </a:ext>
            </a:extLst>
          </p:cNvPr>
          <p:cNvSpPr/>
          <p:nvPr/>
        </p:nvSpPr>
        <p:spPr>
          <a:xfrm>
            <a:off x="7172088" y="2358957"/>
            <a:ext cx="4006180" cy="363726"/>
          </a:xfrm>
          <a:prstGeom prst="rect">
            <a:avLst/>
          </a:prstGeom>
          <a:solidFill>
            <a:srgbClr val="F357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0B5593-165B-C742-6A93-5F2FFBFEB4E8}"/>
              </a:ext>
            </a:extLst>
          </p:cNvPr>
          <p:cNvSpPr/>
          <p:nvPr/>
        </p:nvSpPr>
        <p:spPr>
          <a:xfrm>
            <a:off x="1198119" y="2358374"/>
            <a:ext cx="5973962" cy="3637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205DA4-A5CD-21BB-F512-0292F4B78EE8}"/>
              </a:ext>
            </a:extLst>
          </p:cNvPr>
          <p:cNvCxnSpPr>
            <a:cxnSpLocks/>
          </p:cNvCxnSpPr>
          <p:nvPr/>
        </p:nvCxnSpPr>
        <p:spPr>
          <a:xfrm>
            <a:off x="1191525" y="2543349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75F9A5-C783-093B-A6CA-3D9E3026E95F}"/>
              </a:ext>
            </a:extLst>
          </p:cNvPr>
          <p:cNvSpPr txBox="1"/>
          <p:nvPr/>
        </p:nvSpPr>
        <p:spPr>
          <a:xfrm>
            <a:off x="9852563" y="2721114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1F7A5-514B-4624-5FF5-41CE28FAB3E7}"/>
              </a:ext>
            </a:extLst>
          </p:cNvPr>
          <p:cNvSpPr txBox="1"/>
          <p:nvPr/>
        </p:nvSpPr>
        <p:spPr>
          <a:xfrm>
            <a:off x="7611362" y="2715064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AAF67C-539F-FD51-B82C-9D18450E65FD}"/>
                  </a:ext>
                </a:extLst>
              </p:cNvPr>
              <p:cNvSpPr txBox="1"/>
              <p:nvPr/>
            </p:nvSpPr>
            <p:spPr>
              <a:xfrm>
                <a:off x="5384871" y="2751861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AAF67C-539F-FD51-B82C-9D18450E6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871" y="2751861"/>
                <a:ext cx="1215589" cy="461665"/>
              </a:xfrm>
              <a:prstGeom prst="rect">
                <a:avLst/>
              </a:prstGeom>
              <a:blipFill>
                <a:blip r:embed="rId3"/>
                <a:stretch>
                  <a:fillRect t="-1973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B32070-54E0-5B27-07C5-150D436D71F4}"/>
                  </a:ext>
                </a:extLst>
              </p:cNvPr>
              <p:cNvSpPr txBox="1"/>
              <p:nvPr/>
            </p:nvSpPr>
            <p:spPr>
              <a:xfrm>
                <a:off x="3228970" y="2751861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B32070-54E0-5B27-07C5-150D436D7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970" y="2751861"/>
                <a:ext cx="1366080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60E5F3-473F-738C-9A58-3FD74F2AF478}"/>
                  </a:ext>
                </a:extLst>
              </p:cNvPr>
              <p:cNvSpPr txBox="1"/>
              <p:nvPr/>
            </p:nvSpPr>
            <p:spPr>
              <a:xfrm>
                <a:off x="1252528" y="2780571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60E5F3-473F-738C-9A58-3FD74F2AF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528" y="2780571"/>
                <a:ext cx="1294136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423E25-9800-5F01-50EB-9004FEECD9A4}"/>
              </a:ext>
            </a:extLst>
          </p:cNvPr>
          <p:cNvCxnSpPr>
            <a:cxnSpLocks/>
          </p:cNvCxnSpPr>
          <p:nvPr/>
        </p:nvCxnSpPr>
        <p:spPr>
          <a:xfrm flipV="1">
            <a:off x="1845475" y="2357949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A9C089-AF25-420A-99A1-B2F73EEAE1F3}"/>
              </a:ext>
            </a:extLst>
          </p:cNvPr>
          <p:cNvCxnSpPr>
            <a:cxnSpLocks/>
          </p:cNvCxnSpPr>
          <p:nvPr/>
        </p:nvCxnSpPr>
        <p:spPr>
          <a:xfrm flipV="1">
            <a:off x="3872150" y="235228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705C4F-9232-AC34-3498-B629EE255232}"/>
              </a:ext>
            </a:extLst>
          </p:cNvPr>
          <p:cNvCxnSpPr>
            <a:cxnSpLocks/>
          </p:cNvCxnSpPr>
          <p:nvPr/>
        </p:nvCxnSpPr>
        <p:spPr>
          <a:xfrm flipV="1">
            <a:off x="5952783" y="2357949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E6E593-151E-2EAF-62FC-F827FDFBDE08}"/>
              </a:ext>
            </a:extLst>
          </p:cNvPr>
          <p:cNvCxnSpPr>
            <a:cxnSpLocks/>
          </p:cNvCxnSpPr>
          <p:nvPr/>
        </p:nvCxnSpPr>
        <p:spPr>
          <a:xfrm flipV="1">
            <a:off x="8411196" y="2354534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884FD8-4773-A52A-0554-144A7D1E3104}"/>
              </a:ext>
            </a:extLst>
          </p:cNvPr>
          <p:cNvCxnSpPr>
            <a:cxnSpLocks/>
          </p:cNvCxnSpPr>
          <p:nvPr/>
        </p:nvCxnSpPr>
        <p:spPr>
          <a:xfrm flipV="1">
            <a:off x="10432191" y="2351337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46834F-49A2-681B-4368-5AF5F0107803}"/>
              </a:ext>
            </a:extLst>
          </p:cNvPr>
          <p:cNvSpPr txBox="1"/>
          <p:nvPr/>
        </p:nvSpPr>
        <p:spPr>
          <a:xfrm>
            <a:off x="3364707" y="4032800"/>
            <a:ext cx="5763373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BUT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People are bad at reporting values</a:t>
            </a:r>
          </a:p>
          <a:p>
            <a:r>
              <a:rPr lang="en-US" sz="2800" dirty="0"/>
              <a:t>Most organizations don’t elicit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8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79FA7-311F-BC31-214A-CD3B7FA0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allocation (really)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94E70-80ED-BC8F-15C5-0A55A79A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40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Uniform random allocation is as good as it gets, in a sense</a:t>
            </a:r>
          </a:p>
          <a:p>
            <a:r>
              <a:rPr lang="en-US" dirty="0"/>
              <a:t>Only care about efficiency: give to agent with highest value</a:t>
            </a:r>
          </a:p>
          <a:p>
            <a:r>
              <a:rPr lang="en-US" dirty="0"/>
              <a:t>Extensions: delay allocations, reallocate [HPPZ’19], etc.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0DA6F2-29EB-6683-9A2B-72DB188C4848}"/>
                  </a:ext>
                </a:extLst>
              </p:cNvPr>
              <p:cNvSpPr txBox="1"/>
              <p:nvPr/>
            </p:nvSpPr>
            <p:spPr>
              <a:xfrm>
                <a:off x="906437" y="1267326"/>
                <a:ext cx="9631680" cy="9889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Theorem. Allocating items uniformly at random yields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𝐸𝑁𝑉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with high probability,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𝐸𝑁𝑉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b="0" i="1" dirty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400" b="0" dirty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2400" b="0" dirty="0"/>
                  <a:t>and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b="0" dirty="0">
                    <a:solidFill>
                      <a:srgbClr val="C00000"/>
                    </a:solidFill>
                  </a:rPr>
                  <a:t>-PO ex ante</a:t>
                </a:r>
                <a:r>
                  <a:rPr lang="en-US" sz="2400" b="0" dirty="0"/>
                  <a:t>.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0DA6F2-29EB-6683-9A2B-72DB188C4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437" y="1267326"/>
                <a:ext cx="9631680" cy="988925"/>
              </a:xfrm>
              <a:prstGeom prst="rect">
                <a:avLst/>
              </a:prstGeom>
              <a:blipFill>
                <a:blip r:embed="rId3"/>
                <a:stretch>
                  <a:fillRect l="-1013" b="-1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86B858-8231-4430-3924-66E3C5E411F2}"/>
                  </a:ext>
                </a:extLst>
              </p:cNvPr>
              <p:cNvSpPr txBox="1"/>
              <p:nvPr/>
            </p:nvSpPr>
            <p:spPr>
              <a:xfrm>
                <a:off x="906437" y="3260992"/>
                <a:ext cx="9631680" cy="922304"/>
              </a:xfrm>
              <a:prstGeom prst="rect">
                <a:avLst/>
              </a:prstGeom>
              <a:solidFill>
                <a:srgbClr val="F2CAD3">
                  <a:alpha val="68627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Theorem. No algorithm can simultaneously have sublinear envy and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-</a:t>
                </a:r>
                <a:r>
                  <a:rPr lang="en-US" sz="2400" dirty="0"/>
                  <a:t>PO</a:t>
                </a:r>
                <a:r>
                  <a:rPr lang="en-US" dirty="0"/>
                  <a:t> </a:t>
                </a:r>
                <a:r>
                  <a:rPr lang="en-US" sz="2400" dirty="0"/>
                  <a:t>ex ante for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&gt;0, </m:t>
                    </m:r>
                  </m:oMath>
                </a14:m>
                <a:r>
                  <a:rPr lang="en-US" sz="2400" dirty="0"/>
                  <a:t>even against a non-adaptive adversary.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86B858-8231-4430-3924-66E3C5E41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437" y="3260992"/>
                <a:ext cx="9631680" cy="922304"/>
              </a:xfrm>
              <a:prstGeom prst="rect">
                <a:avLst/>
              </a:prstGeom>
              <a:blipFill>
                <a:blip r:embed="rId4"/>
                <a:stretch>
                  <a:fillRect l="-1013" t="-5298" b="-7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03C490-B795-F3B8-47F4-C6C37BB3ED72}"/>
                  </a:ext>
                </a:extLst>
              </p:cNvPr>
              <p:cNvSpPr txBox="1"/>
              <p:nvPr/>
            </p:nvSpPr>
            <p:spPr>
              <a:xfrm>
                <a:off x="906437" y="2488836"/>
                <a:ext cx="9631680" cy="53957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Theorem. All algorithms have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𝐸𝑁𝑉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b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</a:rPr>
                  <a:t>).</a:t>
                </a:r>
                <a:r>
                  <a:rPr lang="en-US" sz="2400" b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03C490-B795-F3B8-47F4-C6C37BB3E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437" y="2488836"/>
                <a:ext cx="9631680" cy="539571"/>
              </a:xfrm>
              <a:prstGeom prst="rect">
                <a:avLst/>
              </a:prstGeom>
              <a:blipFill>
                <a:blip r:embed="rId5"/>
                <a:stretch>
                  <a:fillRect l="-1013" b="-2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01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03E47-43E2-9A77-CBB4-E59B1F3E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356D72-7107-C946-8657-BC94BF30E4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Independent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				       [PZ19, BKPPZ22]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Core idea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356D72-7107-C946-8657-BC94BF30E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CB1DB5D-F95D-62A1-C1F7-DCBC356F6117}"/>
              </a:ext>
            </a:extLst>
          </p:cNvPr>
          <p:cNvSpPr txBox="1"/>
          <p:nvPr/>
        </p:nvSpPr>
        <p:spPr>
          <a:xfrm>
            <a:off x="1029824" y="4137813"/>
            <a:ext cx="10132351" cy="492443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dirty="0"/>
              <a:t>Theorem. There is no fairness-efficiency tradeoff for </a:t>
            </a:r>
            <a:r>
              <a:rPr lang="en-US" sz="2600" dirty="0" err="1"/>
              <a:t>iid</a:t>
            </a:r>
            <a:r>
              <a:rPr lang="en-US" sz="2600" dirty="0"/>
              <a:t> values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46C8CE-A3AA-C1A3-734B-9533E02536B5}"/>
                  </a:ext>
                </a:extLst>
              </p:cNvPr>
              <p:cNvSpPr txBox="1"/>
              <p:nvPr/>
            </p:nvSpPr>
            <p:spPr>
              <a:xfrm>
                <a:off x="953570" y="2866426"/>
                <a:ext cx="10132351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[DKG+14] Allocating to agent with highest value is EF and WO </a:t>
                </a:r>
                <a:r>
                  <a:rPr lang="en-US" sz="2400" dirty="0" err="1"/>
                  <a:t>whp</a:t>
                </a:r>
                <a:r>
                  <a:rPr lang="en-US" sz="2400" dirty="0"/>
                  <a:t> </a:t>
                </a:r>
                <a:r>
                  <a:rPr lang="en-US" sz="2200" dirty="0"/>
                  <a:t>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sz="22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)  </a:t>
                </a:r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46C8CE-A3AA-C1A3-734B-9533E0253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70" y="2866426"/>
                <a:ext cx="10132351" cy="461665"/>
              </a:xfrm>
              <a:prstGeom prst="rect">
                <a:avLst/>
              </a:prstGeom>
              <a:blipFill>
                <a:blip r:embed="rId4"/>
                <a:stretch>
                  <a:fillRect l="-90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421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4755F-CD2B-7B10-192B-E8300B930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F1D45F-C4F0-44A0-1D53-CC445ED65C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Correlated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 err="1"/>
                  <a:t>Alg</a:t>
                </a:r>
                <a:r>
                  <a:rPr lang="en-US" dirty="0"/>
                  <a:t> 1: </a:t>
                </a:r>
              </a:p>
              <a:p>
                <a:pPr marL="0" indent="0">
                  <a:buNone/>
                </a:pPr>
                <a:r>
                  <a:rPr lang="en-US" dirty="0"/>
                  <a:t>1. Find an EF + PO fractional allocation to the offline instance (MNW)</a:t>
                </a:r>
              </a:p>
              <a:p>
                <a:pPr marL="0" indent="0">
                  <a:buNone/>
                </a:pPr>
                <a:r>
                  <a:rPr lang="en-US" dirty="0"/>
                  <a:t>2. Use the fractional solution to guide the online allocations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No fairness-efficiency tradeoff in Bayesian settings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F1D45F-C4F0-44A0-1D53-CC445ED65C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  <a:blipFill>
                <a:blip r:embed="rId3"/>
                <a:stretch>
                  <a:fillRect l="-1184" t="-1984" b="-1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D1136BE-A44A-3BA2-CB2F-6A1ED179131A}"/>
              </a:ext>
            </a:extLst>
          </p:cNvPr>
          <p:cNvSpPr txBox="1"/>
          <p:nvPr/>
        </p:nvSpPr>
        <p:spPr>
          <a:xfrm>
            <a:off x="838199" y="3491311"/>
            <a:ext cx="9974343" cy="461665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Lemma. Rounding a PO fractional allocation gives an ex post PO allocation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24F606-89A0-96C5-5329-B4C22D5D754C}"/>
                  </a:ext>
                </a:extLst>
              </p:cNvPr>
              <p:cNvSpPr txBox="1"/>
              <p:nvPr/>
            </p:nvSpPr>
            <p:spPr>
              <a:xfrm>
                <a:off x="838200" y="4214706"/>
                <a:ext cx="9974344" cy="5492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Lemma. </a:t>
                </a:r>
                <a:r>
                  <a:rPr lang="en-US" sz="2400" dirty="0" err="1"/>
                  <a:t>Alg</a:t>
                </a:r>
                <a:r>
                  <a:rPr lang="en-US" sz="2400" dirty="0"/>
                  <a:t> 1 is ex post PO.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𝐸𝑁𝑉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w.p.</a:t>
                </a:r>
                <a:r>
                  <a:rPr lang="en-US" sz="2400" dirty="0"/>
                  <a:t> at least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24F606-89A0-96C5-5329-B4C22D5D7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14706"/>
                <a:ext cx="9974344" cy="549253"/>
              </a:xfrm>
              <a:prstGeom prst="rect">
                <a:avLst/>
              </a:prstGeom>
              <a:blipFill>
                <a:blip r:embed="rId4"/>
                <a:stretch>
                  <a:fillRect l="-978" b="-2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63E48B-7155-886D-2F4E-DEE5FACCD4E1}"/>
                  </a:ext>
                </a:extLst>
              </p:cNvPr>
              <p:cNvSpPr txBox="1"/>
              <p:nvPr/>
            </p:nvSpPr>
            <p:spPr>
              <a:xfrm>
                <a:off x="838200" y="5048085"/>
                <a:ext cx="9974344" cy="46166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Theorem. </a:t>
                </a:r>
                <a:r>
                  <a:rPr lang="en-US" sz="2400" dirty="0" err="1"/>
                  <a:t>Alg</a:t>
                </a:r>
                <a:r>
                  <a:rPr lang="en-US" sz="2400" dirty="0"/>
                  <a:t> 1’ is ex post PO and,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, EF </a:t>
                </a:r>
                <a:r>
                  <a:rPr lang="en-US" sz="2400" dirty="0" err="1"/>
                  <a:t>w.p.</a:t>
                </a:r>
                <a:r>
                  <a:rPr lang="en-US" sz="2400" dirty="0"/>
                  <a:t> at least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63E48B-7155-886D-2F4E-DEE5FACCD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48085"/>
                <a:ext cx="9974344" cy="461665"/>
              </a:xfrm>
              <a:prstGeom prst="rect">
                <a:avLst/>
              </a:prstGeom>
              <a:blipFill>
                <a:blip r:embed="rId5"/>
                <a:stretch>
                  <a:fillRect l="-97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666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43A02-F0AF-D446-2672-7B26BE46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Rethinking the 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362F98-343F-6CF2-978A-FFDE8E337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lot of </a:t>
                </a:r>
                <a:r>
                  <a:rPr lang="en-US" dirty="0" err="1"/>
                  <a:t>behavioural</a:t>
                </a:r>
                <a:r>
                  <a:rPr lang="en-US" dirty="0"/>
                  <a:t> work says people find it hard to report exact values (and are often inaccurate)</a:t>
                </a:r>
              </a:p>
              <a:p>
                <a:r>
                  <a:rPr lang="en-US" dirty="0"/>
                  <a:t>Computational social choice: </a:t>
                </a:r>
                <a:r>
                  <a:rPr lang="en-US" i="1" dirty="0"/>
                  <a:t>Distortion </a:t>
                </a:r>
                <a:r>
                  <a:rPr lang="en-US" dirty="0"/>
                  <a:t>measures loss from having access only to minimally expressive versions of utilities </a:t>
                </a:r>
                <a:r>
                  <a:rPr lang="en-US" sz="1600" dirty="0"/>
                  <a:t>(Procaccia&amp; Rosenschein’06</a:t>
                </a:r>
                <a:r>
                  <a:rPr lang="en-US" sz="1800" dirty="0"/>
                  <a:t>)</a:t>
                </a:r>
                <a:r>
                  <a:rPr lang="en-US" dirty="0"/>
                  <a:t>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lim>
                          </m:limLow>
                        </m:fName>
                        <m:e/>
                      </m:func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Practice: 412 Food rescue don’t elicit values (Shi+21), MEANS don’t, etc.</a:t>
                </a:r>
              </a:p>
              <a:p>
                <a:r>
                  <a:rPr lang="en-US" dirty="0"/>
                  <a:t>Notable exception: Feeding America – market system (Predergast’22)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362F98-343F-6CF2-978A-FFDE8E337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84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agents, items arrive online at times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=1,2,…,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Items are allocated immediately and irrevocably upon arrival</a:t>
                </a:r>
              </a:p>
              <a:p>
                <a:r>
                  <a:rPr lang="en-US" dirty="0"/>
                  <a:t>Agent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has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for item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Values are additive,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          </a:t>
            </a:r>
            <a:r>
              <a:rPr lang="en-US" sz="2400" dirty="0"/>
              <a:t>[</a:t>
            </a:r>
            <a:r>
              <a:rPr lang="en-US" sz="2400" dirty="0">
                <a:solidFill>
                  <a:schemeClr val="accent5"/>
                </a:solidFill>
              </a:rPr>
              <a:t>B</a:t>
            </a:r>
            <a:r>
              <a:rPr lang="en-US" sz="2400" dirty="0"/>
              <a:t>HP Neurips’22, OR’24]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1DBCCFD-85B9-9491-454C-A2B6D42E48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9" b="23669"/>
          <a:stretch/>
        </p:blipFill>
        <p:spPr bwMode="auto">
          <a:xfrm>
            <a:off x="10660649" y="208009"/>
            <a:ext cx="1035238" cy="101193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niel Halpern">
            <a:extLst>
              <a:ext uri="{FF2B5EF4-FFF2-40B4-BE49-F238E27FC236}">
                <a16:creationId xmlns:a16="http://schemas.microsoft.com/office/drawing/2014/main" id="{031DF6EB-DD9D-68F4-77BB-CE8BEEBB0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5" t="10174" r="11849" b="10839"/>
          <a:stretch/>
        </p:blipFill>
        <p:spPr bwMode="auto">
          <a:xfrm>
            <a:off x="9493219" y="157270"/>
            <a:ext cx="1015476" cy="103786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39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82D63-5FD0-B68F-9181-F7C579067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F4153-D8E3-D368-EB32-7392D9ABBD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quantile  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6A84F17-75F8-6E9C-D699-5D65E6778F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31652"/>
                  </p:ext>
                </p:extLst>
              </p:nvPr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6A84F17-75F8-6E9C-D699-5D65E6778F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31652"/>
                  </p:ext>
                </p:extLst>
              </p:nvPr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498690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D5D3268-A9E4-B4C3-4780-D2AE742A7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2B6E75-FD89-674D-8724-B1F7826C0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966" y="2746759"/>
            <a:ext cx="815220" cy="604666"/>
          </a:xfrm>
          <a:prstGeom prst="rect">
            <a:avLst/>
          </a:prstGeom>
        </p:spPr>
      </p:pic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4D7ED123-3508-166F-B31E-395AF37F02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3267" y="3930524"/>
            <a:ext cx="827400" cy="827400"/>
          </a:xfrm>
          <a:prstGeom prst="rect">
            <a:avLst/>
          </a:prstGeom>
        </p:spPr>
      </p:pic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F120B2AF-8D48-95B5-BBEC-15B5812D6A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3267" y="5176974"/>
            <a:ext cx="827400" cy="827400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79FCA32F-0B5C-AAB9-DDAE-AC43641BC39A}"/>
              </a:ext>
            </a:extLst>
          </p:cNvPr>
          <p:cNvSpPr/>
          <p:nvPr/>
        </p:nvSpPr>
        <p:spPr>
          <a:xfrm>
            <a:off x="292910" y="3587757"/>
            <a:ext cx="1135826" cy="608589"/>
          </a:xfrm>
          <a:prstGeom prst="wedgeRectCallout">
            <a:avLst>
              <a:gd name="adj1" fmla="val 55811"/>
              <a:gd name="adj2" fmla="val 79167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F6E1B92-6F61-0D84-5633-FF49C5226CC3}"/>
              </a:ext>
            </a:extLst>
          </p:cNvPr>
          <p:cNvSpPr/>
          <p:nvPr/>
        </p:nvSpPr>
        <p:spPr>
          <a:xfrm>
            <a:off x="292910" y="4855254"/>
            <a:ext cx="1135826" cy="608589"/>
          </a:xfrm>
          <a:prstGeom prst="wedgeRectCallout">
            <a:avLst>
              <a:gd name="adj1" fmla="val 55811"/>
              <a:gd name="adj2" fmla="val 79167"/>
            </a:avLst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94231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880BB2-F22F-8043-D2D8-877556C2AC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</a:rPr>
              <a:t>USDA data on incidence of food insecurity in 2022 say:</a:t>
            </a:r>
          </a:p>
          <a:p>
            <a:pPr lvl="1"/>
            <a:r>
              <a:rPr lang="en-US" b="0" i="0" u="none" strike="noStrike" dirty="0">
                <a:effectLst/>
              </a:rPr>
              <a:t>12.8% of U.S. households</a:t>
            </a:r>
          </a:p>
          <a:p>
            <a:pPr lvl="1"/>
            <a:r>
              <a:rPr lang="en-US" b="0" i="0" u="none" strike="noStrike" dirty="0">
                <a:effectLst/>
              </a:rPr>
              <a:t>14.1% of global households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3A20-3309-44C9-5C8C-53B9ED6A38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</a:rPr>
              <a:t>USDA estimates</a:t>
            </a:r>
            <a:r>
              <a:rPr lang="en-US" dirty="0"/>
              <a:t>:</a:t>
            </a:r>
            <a:endParaRPr lang="en-US" b="0" i="0" u="none" strike="noStrike" dirty="0">
              <a:effectLst/>
            </a:endParaRPr>
          </a:p>
          <a:p>
            <a:pPr lvl="1"/>
            <a:r>
              <a:rPr lang="en-US" b="0" i="0" u="none" strike="noStrike" dirty="0">
                <a:effectLst/>
              </a:rPr>
              <a:t>31% of all food </a:t>
            </a:r>
            <a:r>
              <a:rPr lang="en-US" dirty="0"/>
              <a:t>in the US </a:t>
            </a:r>
            <a:r>
              <a:rPr lang="en-US" b="0" i="0" u="none" strike="noStrike" dirty="0">
                <a:effectLst/>
              </a:rPr>
              <a:t>is wasted somewhere along the supply chain </a:t>
            </a:r>
          </a:p>
          <a:p>
            <a:pPr lvl="1"/>
            <a:r>
              <a:rPr lang="en-US" dirty="0"/>
              <a:t>92 billion </a:t>
            </a:r>
            <a:r>
              <a:rPr lang="en-US" dirty="0" err="1"/>
              <a:t>lbs</a:t>
            </a:r>
            <a:r>
              <a:rPr lang="en-US" dirty="0"/>
              <a:t> of food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F9AF80-F6AC-8ECD-B1BB-6F64D81A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insecurity and waste is common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DA2401-D338-DBCA-4D79-D33688BE75AB}"/>
              </a:ext>
            </a:extLst>
          </p:cNvPr>
          <p:cNvSpPr txBox="1">
            <a:spLocks/>
          </p:cNvSpPr>
          <p:nvPr/>
        </p:nvSpPr>
        <p:spPr>
          <a:xfrm>
            <a:off x="838200" y="3792071"/>
            <a:ext cx="10816388" cy="23848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Food rescue </a:t>
            </a:r>
            <a:r>
              <a:rPr lang="en-US" dirty="0"/>
              <a:t>tries to address both issues at once</a:t>
            </a:r>
          </a:p>
          <a:p>
            <a:r>
              <a:rPr lang="en-US" b="0" i="0" u="none" strike="noStrike" dirty="0">
                <a:effectLst/>
              </a:rPr>
              <a:t>Match organizations with excess food to organizations that can distribute it where needed, in a timely manner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115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DB7DB-F0F6-E3AE-0EBF-3233D99BD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2A8A1C-0955-4FF1-D534-23613D91C0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quantile  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56755ECB-C372-DBF8-DD65-EC9F5CA0D0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2950081"/>
                  </p:ext>
                </p:extLst>
              </p:nvPr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1-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56755ECB-C372-DBF8-DD65-EC9F5CA0D0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2950081"/>
                  </p:ext>
                </p:extLst>
              </p:nvPr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498690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r="-400877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100000" r="-400877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200000" r="-400877" b="-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85B64F3-30C8-6930-EA7D-29B99560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2653C-A649-081D-BD51-DA4721C7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966" y="2746759"/>
            <a:ext cx="815220" cy="604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754EFB-AAE5-D3AE-4664-E38EF2430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796" y="2746759"/>
            <a:ext cx="694912" cy="628731"/>
          </a:xfrm>
          <a:prstGeom prst="rect">
            <a:avLst/>
          </a:prstGeom>
        </p:spPr>
      </p:pic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555E8B26-658A-914F-28A9-9C7291E107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73267" y="3930524"/>
            <a:ext cx="827400" cy="827400"/>
          </a:xfrm>
          <a:prstGeom prst="rect">
            <a:avLst/>
          </a:prstGeom>
        </p:spPr>
      </p:pic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8DEFC78B-3936-7B1F-7F51-5366FC8C44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3267" y="5176974"/>
            <a:ext cx="827400" cy="827400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515DBE53-7F17-8472-3AC7-53CEBAACC9C1}"/>
              </a:ext>
            </a:extLst>
          </p:cNvPr>
          <p:cNvSpPr/>
          <p:nvPr/>
        </p:nvSpPr>
        <p:spPr>
          <a:xfrm>
            <a:off x="292910" y="3587757"/>
            <a:ext cx="1135826" cy="608589"/>
          </a:xfrm>
          <a:prstGeom prst="wedgeRectCallout">
            <a:avLst>
              <a:gd name="adj1" fmla="val 55811"/>
              <a:gd name="adj2" fmla="val 79167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AE1E5C-9DBB-6DE6-BAEE-8864C776C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39" y="3722144"/>
            <a:ext cx="458146" cy="339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6E6E20-EBEC-9DCC-E18C-7F6B2B329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609" y="3722145"/>
            <a:ext cx="375584" cy="339815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4440BC9B-7D70-9374-FE34-85AAAFCFAD11}"/>
              </a:ext>
            </a:extLst>
          </p:cNvPr>
          <p:cNvSpPr/>
          <p:nvPr/>
        </p:nvSpPr>
        <p:spPr>
          <a:xfrm>
            <a:off x="292910" y="4855254"/>
            <a:ext cx="1135826" cy="608589"/>
          </a:xfrm>
          <a:prstGeom prst="wedgeRectCallout">
            <a:avLst>
              <a:gd name="adj1" fmla="val 55811"/>
              <a:gd name="adj2" fmla="val 79167"/>
            </a:avLst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92397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E1C67-68C3-07B1-C334-EEBE7743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EF4854-8A40-5FDC-F3DE-7295570DAA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quantile  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339524D4-5A20-861E-64FC-D6C42AE0A1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5759225"/>
                  </p:ext>
                </p:extLst>
              </p:nvPr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1-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/>
                        </a:p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339524D4-5A20-861E-64FC-D6C42AE0A1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5759225"/>
                  </p:ext>
                </p:extLst>
              </p:nvPr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498690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r="-400877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9563" r="-299127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100000" r="-400877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200000" r="-400877" b="-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/>
                        </a:p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FB9C5C4-2837-85C9-87A1-8B0DF1364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38C56-B7B5-7FC0-F66F-791747BC2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966" y="2746759"/>
            <a:ext cx="815220" cy="604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D737D2-6677-B785-81D5-30F3274AB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796" y="2746759"/>
            <a:ext cx="694912" cy="628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D62758-B55B-A6DD-197E-FA8861C6DD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9318" y="2838931"/>
            <a:ext cx="698645" cy="536559"/>
          </a:xfrm>
          <a:prstGeom prst="rect">
            <a:avLst/>
          </a:prstGeom>
        </p:spPr>
      </p:pic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B95F8E80-6B11-5BAE-0C09-9D5C91ADC3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3267" y="3930524"/>
            <a:ext cx="827400" cy="827400"/>
          </a:xfrm>
          <a:prstGeom prst="rect">
            <a:avLst/>
          </a:prstGeom>
        </p:spPr>
      </p:pic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C519D515-3670-50FD-AD99-1C38558331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3267" y="5176974"/>
            <a:ext cx="827400" cy="827400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6A84097-358A-54F6-FFDA-15D79BB05A31}"/>
              </a:ext>
            </a:extLst>
          </p:cNvPr>
          <p:cNvSpPr/>
          <p:nvPr/>
        </p:nvSpPr>
        <p:spPr>
          <a:xfrm>
            <a:off x="292910" y="3587757"/>
            <a:ext cx="1135826" cy="608589"/>
          </a:xfrm>
          <a:prstGeom prst="wedgeRectCallout">
            <a:avLst>
              <a:gd name="adj1" fmla="val 55811"/>
              <a:gd name="adj2" fmla="val 79167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78EE78-86B4-AA6B-A5D2-DE76E0B16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23" y="3733719"/>
            <a:ext cx="458146" cy="339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330A0E-99A7-1372-D717-E5037BC58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537" y="4981367"/>
            <a:ext cx="432393" cy="391214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DC7373DF-CD59-4EED-CD6A-DFCDF0A50682}"/>
              </a:ext>
            </a:extLst>
          </p:cNvPr>
          <p:cNvSpPr/>
          <p:nvPr/>
        </p:nvSpPr>
        <p:spPr>
          <a:xfrm>
            <a:off x="292910" y="4855254"/>
            <a:ext cx="1135826" cy="608589"/>
          </a:xfrm>
          <a:prstGeom prst="wedgeRectCallout">
            <a:avLst>
              <a:gd name="adj1" fmla="val 55811"/>
              <a:gd name="adj2" fmla="val 79167"/>
            </a:avLst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99006-8B8A-47EA-1C5F-375621B64E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59" y="3743021"/>
            <a:ext cx="458146" cy="3518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ABD06A-727E-A7F0-ED64-ACC187B46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373" y="5008210"/>
            <a:ext cx="458146" cy="35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41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7CC8D-65CD-8E18-DC38-800DEDB11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F0CCD3-CC89-0C7F-ADCC-F6C7C819E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quantile  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8D89E002-E23E-232C-8CF4-4EEE1957EA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857856"/>
                  </p:ext>
                </p:extLst>
              </p:nvPr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𝑜𝑤𝑛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1-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8D89E002-E23E-232C-8CF4-4EEE1957EA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857856"/>
                  </p:ext>
                </p:extLst>
              </p:nvPr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499127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r="-401316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9563" r="-299563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877" r="-200877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9127" r="-100000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100000" r="-401316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200000" r="-401316" b="-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FB441F2-1084-5FCF-014E-05B80D99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ACC08-B68A-3F83-1BC5-48E99B924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966" y="2746759"/>
            <a:ext cx="815220" cy="604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F9BD80-5396-12FA-5B0C-1BFADF37F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796" y="2746759"/>
            <a:ext cx="694912" cy="628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F73801-F288-5D06-99B2-0AE785F04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9318" y="2838931"/>
            <a:ext cx="698645" cy="5365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88F43C-2857-5C8D-4C15-118671E51234}"/>
              </a:ext>
            </a:extLst>
          </p:cNvPr>
          <p:cNvSpPr txBox="1"/>
          <p:nvPr/>
        </p:nvSpPr>
        <p:spPr>
          <a:xfrm>
            <a:off x="10845382" y="4107102"/>
            <a:ext cx="1847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>
              <a:latin typeface="MS Shell Dlg 2" panose="020B0604030504040204" pitchFamily="34" charset="0"/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F8BFC0AA-F1C7-2EBC-25EA-4482BFE61B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3267" y="3930524"/>
            <a:ext cx="827400" cy="827400"/>
          </a:xfrm>
          <a:prstGeom prst="rect">
            <a:avLst/>
          </a:prstGeom>
        </p:spPr>
      </p:pic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E6A402B6-AF03-90C2-A376-6EFD058413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3267" y="5176974"/>
            <a:ext cx="827400" cy="8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11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4C419-54B5-F182-E2CA-08320AAE4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E928C-8461-3D80-59DB-FA7342A197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quantile  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08B0155B-65EA-26C7-6DB1-31D6CFC9746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𝑜𝑤𝑛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1-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3/2 -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1/2 -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+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1/2 -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08B0155B-65EA-26C7-6DB1-31D6CFC9746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499127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r="-401316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9563" r="-299563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877" r="-200877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9127" r="-100000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100000" r="-401316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9127" t="-100000" r="-100000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316" t="-100000" r="-439" b="-1005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200000" r="-401316" b="-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877" t="-200000" r="-200877" b="-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316" t="-200000" r="-439" b="-5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8AE526F-932D-607F-72C9-CC3BE7F4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3812A-DD74-E589-8189-51D08A336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966" y="2746759"/>
            <a:ext cx="815220" cy="604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A6896D-9B74-6F7B-7A84-6CCF7DB69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796" y="2746759"/>
            <a:ext cx="694912" cy="628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DF7D99-379D-F48B-7D55-B44ACF68F8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9318" y="2838931"/>
            <a:ext cx="698645" cy="5365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2F1857-A8BD-8B37-0AA8-7C41166650BF}"/>
              </a:ext>
            </a:extLst>
          </p:cNvPr>
          <p:cNvSpPr txBox="1"/>
          <p:nvPr/>
        </p:nvSpPr>
        <p:spPr>
          <a:xfrm>
            <a:off x="10845382" y="4107102"/>
            <a:ext cx="4876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Wingdings" panose="05000000000000000000" pitchFamily="2" charset="2"/>
              </a:rPr>
              <a:t>L</a:t>
            </a:r>
            <a:endParaRPr lang="en-US" sz="2800" dirty="0">
              <a:latin typeface="MS Shell Dlg 2" panose="020B0604030504040204" pitchFamily="34" charset="0"/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DDDB89-EA93-0123-28C6-CA9B76E126D3}"/>
              </a:ext>
            </a:extLst>
          </p:cNvPr>
          <p:cNvSpPr txBox="1"/>
          <p:nvPr/>
        </p:nvSpPr>
        <p:spPr>
          <a:xfrm>
            <a:off x="10845382" y="5303349"/>
            <a:ext cx="4876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Wingdings" panose="05000000000000000000" pitchFamily="2" charset="2"/>
              </a:rPr>
              <a:t>L</a:t>
            </a:r>
            <a:endParaRPr lang="en-US" sz="2800" dirty="0">
              <a:latin typeface="MS Shell Dlg 2" panose="020B0604030504040204" pitchFamily="34" charset="0"/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D34E6A20-F90B-EDD6-5D3E-B527DB5B58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3267" y="3930524"/>
            <a:ext cx="827400" cy="827400"/>
          </a:xfrm>
          <a:prstGeom prst="rect">
            <a:avLst/>
          </a:prstGeom>
        </p:spPr>
      </p:pic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A44EB955-3F10-4DDF-C3B2-15164DD27F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3267" y="5176974"/>
            <a:ext cx="827400" cy="8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133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C4793A1-B8FC-15F1-B2F2-52026FE8A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5E59AF-47D0-37F0-9792-000097760F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quantile  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EC6312B0-CCF7-6533-21AC-A783ACDD0D8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𝑜𝑤𝑛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1-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3/2 -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1/2 -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+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1/2 -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EC6312B0-CCF7-6533-21AC-A783ACDD0D8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499127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r="-401316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9563" r="-299563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877" r="-200877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9127" r="-100000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100000" r="-401316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9127" t="-100000" r="-100000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316" t="-100000" r="-439" b="-1005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200000" r="-401316" b="-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877" t="-200000" r="-200877" b="-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316" t="-200000" r="-439" b="-5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1A0BAB8-740A-4FA5-2796-91BAA8861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9A69F-79D2-CBF2-436A-0166DF658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966" y="2746759"/>
            <a:ext cx="815220" cy="604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16869F-95C1-936D-B48F-711F1845E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796" y="2746759"/>
            <a:ext cx="694912" cy="628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44D85E-E66F-F327-F809-844C87958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9318" y="2838931"/>
            <a:ext cx="698645" cy="5365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6EE8DA-ECDB-9EA3-05DF-90B71077A74A}"/>
              </a:ext>
            </a:extLst>
          </p:cNvPr>
          <p:cNvSpPr txBox="1"/>
          <p:nvPr/>
        </p:nvSpPr>
        <p:spPr>
          <a:xfrm>
            <a:off x="10845382" y="4107102"/>
            <a:ext cx="4876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Wingdings" panose="05000000000000000000" pitchFamily="2" charset="2"/>
              </a:rPr>
              <a:t>L</a:t>
            </a:r>
            <a:endParaRPr lang="en-US" sz="2800" dirty="0">
              <a:latin typeface="MS Shell Dlg 2" panose="020B0604030504040204" pitchFamily="34" charset="0"/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DE5393-FD19-131E-6239-9A14DA515C05}"/>
              </a:ext>
            </a:extLst>
          </p:cNvPr>
          <p:cNvSpPr txBox="1"/>
          <p:nvPr/>
        </p:nvSpPr>
        <p:spPr>
          <a:xfrm>
            <a:off x="10845382" y="5303349"/>
            <a:ext cx="4876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Wingdings" panose="05000000000000000000" pitchFamily="2" charset="2"/>
              </a:rPr>
              <a:t>L</a:t>
            </a:r>
            <a:endParaRPr lang="en-US" sz="2800" dirty="0">
              <a:latin typeface="MS Shell Dlg 2" panose="020B0604030504040204" pitchFamily="34" charset="0"/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219AD96B-AD18-A71A-3F4E-7F2C99C64E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3267" y="3930524"/>
            <a:ext cx="827400" cy="827400"/>
          </a:xfrm>
          <a:prstGeom prst="rect">
            <a:avLst/>
          </a:prstGeom>
        </p:spPr>
      </p:pic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8E0B729F-A195-02D0-D268-260BD82068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3267" y="5176974"/>
            <a:ext cx="827400" cy="8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63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7AC17-995A-A606-2D03-0260DDB8C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and identical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9546-AA9C-A57B-E19C-7E4276A53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Ranking relative to  arbitrary set of previous items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Ranking compared to a single previous item  (High/Low reports)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7E4A4E-96B0-59AB-9460-334D9592ABE1}"/>
                  </a:ext>
                </a:extLst>
              </p:cNvPr>
              <p:cNvSpPr txBox="1"/>
              <p:nvPr/>
            </p:nvSpPr>
            <p:spPr>
              <a:xfrm>
                <a:off x="1018186" y="3647352"/>
                <a:ext cx="10155627" cy="10143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Thm.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 with comparisons to a single item, we get a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≈0.63 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approximation </a:t>
                </a:r>
                <a:r>
                  <a:rPr lang="en-US" sz="2400" b="0" dirty="0"/>
                  <a:t>to welfare and envy-freeness </a:t>
                </a:r>
                <a:r>
                  <a:rPr lang="en-US" sz="2400" b="0" dirty="0" err="1"/>
                  <a:t>w.h.p</a:t>
                </a:r>
                <a:r>
                  <a:rPr lang="en-US" sz="2400" b="0" dirty="0"/>
                  <a:t>.,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7E4A4E-96B0-59AB-9460-334D9592A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86" y="3647352"/>
                <a:ext cx="10155627" cy="1014380"/>
              </a:xfrm>
              <a:prstGeom prst="rect">
                <a:avLst/>
              </a:prstGeom>
              <a:blipFill>
                <a:blip r:embed="rId3"/>
                <a:stretch>
                  <a:fillRect l="-900" b="-12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27F427-377C-7AAA-8F1E-815070104FBC}"/>
                  </a:ext>
                </a:extLst>
              </p:cNvPr>
              <p:cNvSpPr txBox="1"/>
              <p:nvPr/>
            </p:nvSpPr>
            <p:spPr>
              <a:xfrm>
                <a:off x="838199" y="2006129"/>
                <a:ext cx="10643887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Thm.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model, we guarantee EF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-welfare maximizing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27F427-377C-7AAA-8F1E-815070104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06129"/>
                <a:ext cx="10643887" cy="461665"/>
              </a:xfrm>
              <a:prstGeom prst="rect">
                <a:avLst/>
              </a:prstGeom>
              <a:blipFill>
                <a:blip r:embed="rId4"/>
                <a:stretch>
                  <a:fillRect l="-85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3D20C36-6960-0867-B6AC-A36BEB5AF201}"/>
              </a:ext>
            </a:extLst>
          </p:cNvPr>
          <p:cNvSpPr txBox="1"/>
          <p:nvPr/>
        </p:nvSpPr>
        <p:spPr>
          <a:xfrm>
            <a:off x="1018186" y="4885805"/>
            <a:ext cx="10155627" cy="830997"/>
          </a:xfrm>
          <a:prstGeom prst="rect">
            <a:avLst/>
          </a:prstGeom>
          <a:solidFill>
            <a:srgbClr val="F6DBE1">
              <a:alpha val="6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Thm</a:t>
            </a:r>
            <a:r>
              <a:rPr lang="en-US" sz="2400" dirty="0"/>
              <a:t>. With comparisons to a single item, no algorithm is 0.999 welfare maximizing with high probability for all distributions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37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C244-3DA1-478C-B47A-F11B98429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E7CFB-2BC3-4EB5-8B96-2D8CB2C258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47537"/>
                <a:ext cx="10762397" cy="482942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Correlated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Non-</a:t>
                </a:r>
                <a:r>
                  <a:rPr lang="en-US" dirty="0" err="1"/>
                  <a:t>iid</a:t>
                </a:r>
                <a:r>
                  <a:rPr lang="en-US" dirty="0"/>
                  <a:t>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E7CFB-2BC3-4EB5-8B96-2D8CB2C258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47537"/>
                <a:ext cx="10762397" cy="4829426"/>
              </a:xfrm>
              <a:blipFill>
                <a:blip r:embed="rId3"/>
                <a:stretch>
                  <a:fillRect l="-96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FBDA51-8DFD-4F99-A2D8-54CACD4FCDF3}"/>
                  </a:ext>
                </a:extLst>
              </p:cNvPr>
              <p:cNvSpPr txBox="1"/>
              <p:nvPr/>
            </p:nvSpPr>
            <p:spPr>
              <a:xfrm>
                <a:off x="947732" y="3762250"/>
                <a:ext cx="9973176" cy="10143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Thm. In the non-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setting, even with a single comparison, you can get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≈0.63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-Pareto efficient and envy free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whp</a:t>
                </a:r>
                <a:r>
                  <a:rPr lang="en-US" sz="2400" dirty="0">
                    <a:solidFill>
                      <a:schemeClr val="tx1"/>
                    </a:solidFill>
                  </a:rPr>
                  <a:t> algorithm, </a:t>
                </a:r>
                <a:r>
                  <a:rPr lang="en-US" sz="2400" dirty="0"/>
                  <a:t>for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FBDA51-8DFD-4F99-A2D8-54CACD4FC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32" y="3762250"/>
                <a:ext cx="9973176" cy="1014380"/>
              </a:xfrm>
              <a:prstGeom prst="rect">
                <a:avLst/>
              </a:prstGeom>
              <a:blipFill>
                <a:blip r:embed="rId4"/>
                <a:stretch>
                  <a:fillRect l="-917" t="-4790" b="-4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C942FC-E3B4-D8AB-9CEC-D26ED4294D9A}"/>
                  </a:ext>
                </a:extLst>
              </p:cNvPr>
              <p:cNvSpPr txBox="1"/>
              <p:nvPr/>
            </p:nvSpPr>
            <p:spPr>
              <a:xfrm>
                <a:off x="947732" y="1984782"/>
                <a:ext cx="9973176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Thm. We provide an algorithm that is envy-free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-WO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&gt;0. 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C942FC-E3B4-D8AB-9CEC-D26ED4294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32" y="1984782"/>
                <a:ext cx="9973176" cy="461665"/>
              </a:xfrm>
              <a:prstGeom prst="rect">
                <a:avLst/>
              </a:prstGeom>
              <a:blipFill>
                <a:blip r:embed="rId5"/>
                <a:stretch>
                  <a:fillRect l="-917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83EDFE-3C31-BF0D-13FC-FA10F725CB69}"/>
                  </a:ext>
                </a:extLst>
              </p:cNvPr>
              <p:cNvSpPr txBox="1"/>
              <p:nvPr/>
            </p:nvSpPr>
            <p:spPr>
              <a:xfrm>
                <a:off x="947732" y="5050112"/>
                <a:ext cx="9973176" cy="920701"/>
              </a:xfrm>
              <a:prstGeom prst="rect">
                <a:avLst/>
              </a:prstGeom>
              <a:solidFill>
                <a:srgbClr val="F6DBE1">
                  <a:alpha val="69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Thm. In the non-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setting, no algorithm is envy-free and c-Pareto optimal with probability p,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box>
                      <m:box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box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≈0.81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&gt;2/3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83EDFE-3C31-BF0D-13FC-FA10F725C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32" y="5050112"/>
                <a:ext cx="9973176" cy="920701"/>
              </a:xfrm>
              <a:prstGeom prst="rect">
                <a:avLst/>
              </a:prstGeom>
              <a:blipFill>
                <a:blip r:embed="rId6"/>
                <a:stretch>
                  <a:fillRect l="-917" t="-5298" r="-1528" b="-10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39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BF30C-D489-46A2-A991-FCC56F94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ideal: quantile-based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89552-3A77-4086-85E4-931FF91710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4019"/>
                <a:ext cx="10515600" cy="449294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Quantile maximization (QM) alg.: Give to agent with highest quantile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-threshold </a:t>
                </a:r>
                <a:r>
                  <a:rPr lang="en-US" dirty="0" err="1"/>
                  <a:t>alg</a:t>
                </a:r>
                <a:r>
                  <a:rPr lang="en-US" dirty="0"/>
                  <a:t>: Randomize among agents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89552-3A77-4086-85E4-931FF91710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4019"/>
                <a:ext cx="10515600" cy="4492943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A52DAF-4AAC-464B-8C62-0E77B3DA415F}"/>
                  </a:ext>
                </a:extLst>
              </p:cNvPr>
              <p:cNvSpPr txBox="1"/>
              <p:nvPr/>
            </p:nvSpPr>
            <p:spPr>
              <a:xfrm>
                <a:off x="1179696" y="3559459"/>
                <a:ext cx="9631680" cy="9852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Lemma. In both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and non-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settings, QM and q-Thresh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 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-strongly envy-free </a:t>
                </a:r>
                <a:r>
                  <a:rPr lang="en-US" sz="2400" dirty="0" err="1"/>
                  <a:t>whp</a:t>
                </a:r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depends on the distribution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A52DAF-4AAC-464B-8C62-0E77B3DA4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96" y="3559459"/>
                <a:ext cx="9631680" cy="985206"/>
              </a:xfrm>
              <a:prstGeom prst="rect">
                <a:avLst/>
              </a:prstGeom>
              <a:blipFill>
                <a:blip r:embed="rId4"/>
                <a:stretch>
                  <a:fillRect l="-1013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E32598-7D96-4B5F-873F-3CB8C4D4DF84}"/>
                  </a:ext>
                </a:extLst>
              </p:cNvPr>
              <p:cNvSpPr txBox="1"/>
              <p:nvPr/>
            </p:nvSpPr>
            <p:spPr>
              <a:xfrm>
                <a:off x="1179696" y="4669030"/>
                <a:ext cx="9631680" cy="11200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/>
                  <a:t>Lemma. In the </a:t>
                </a:r>
                <a:r>
                  <a:rPr lang="en-US" sz="2400" err="1"/>
                  <a:t>iid</a:t>
                </a:r>
                <a:r>
                  <a:rPr lang="en-US" sz="2400"/>
                  <a:t> setting,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/>
                  <a:t>-Thresh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/>
                  <a:t> gives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/>
                  <a:t> approximation to welfare </a:t>
                </a:r>
                <a:r>
                  <a:rPr lang="en-US" sz="2400" b="0" err="1"/>
                  <a:t>whp</a:t>
                </a:r>
                <a:r>
                  <a:rPr lang="en-US" sz="2400" b="0"/>
                  <a:t>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E32598-7D96-4B5F-873F-3CB8C4D4D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96" y="4669030"/>
                <a:ext cx="9631680" cy="1120050"/>
              </a:xfrm>
              <a:prstGeom prst="rect">
                <a:avLst/>
              </a:prstGeom>
              <a:blipFill>
                <a:blip r:embed="rId5"/>
                <a:stretch>
                  <a:fillRect l="-10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3BF63-F60E-42BB-BEA0-F55C3C90AD6F}"/>
                  </a:ext>
                </a:extLst>
              </p:cNvPr>
              <p:cNvSpPr txBox="1"/>
              <p:nvPr/>
            </p:nvSpPr>
            <p:spPr>
              <a:xfrm>
                <a:off x="1179695" y="1465276"/>
                <a:ext cx="9887373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[DKG+14] Allocating to agent with highest value is EF and WO </a:t>
                </a:r>
                <a:r>
                  <a:rPr lang="en-US" sz="2400" dirty="0" err="1"/>
                  <a:t>whp</a:t>
                </a:r>
                <a:r>
                  <a:rPr lang="en-US" sz="2400" dirty="0"/>
                  <a:t> </a:t>
                </a:r>
                <a:r>
                  <a:rPr lang="en-US" sz="2200" dirty="0"/>
                  <a:t>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sz="22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)  </a:t>
                </a:r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3BF63-F60E-42BB-BEA0-F55C3C90A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95" y="1465276"/>
                <a:ext cx="9887373" cy="461665"/>
              </a:xfrm>
              <a:prstGeom prst="rect">
                <a:avLst/>
              </a:prstGeom>
              <a:blipFill>
                <a:blip r:embed="rId6"/>
                <a:stretch>
                  <a:fillRect l="-987" t="-10526" r="-203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90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A7112B-1E41-4885-AFA5-A6189C6D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4" r="31302"/>
          <a:stretch/>
        </p:blipFill>
        <p:spPr>
          <a:xfrm>
            <a:off x="9268170" y="354614"/>
            <a:ext cx="3102075" cy="46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Unbounded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B970-147D-4A65-A113-7470D2E8C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QM is strongly EF and WO </a:t>
            </a:r>
            <a:r>
              <a:rPr lang="en-US" dirty="0" err="1"/>
              <a:t>whp</a:t>
            </a:r>
            <a:endParaRPr lang="en-US" dirty="0"/>
          </a:p>
          <a:p>
            <a:r>
              <a:rPr lang="en-US" dirty="0"/>
              <a:t>Approximate QM with empirical quantiles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4500" dirty="0"/>
          </a:p>
          <a:p>
            <a:pPr marL="0" indent="0">
              <a:buNone/>
            </a:pPr>
            <a:r>
              <a:rPr lang="en-US" dirty="0"/>
              <a:t>Analysis: allow sublinear number of mistakes compared to QM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A1795-BF60-46AA-9058-461C32195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005" y="2485721"/>
            <a:ext cx="6563641" cy="2553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/>
              <p:nvPr/>
            </p:nvSpPr>
            <p:spPr>
              <a:xfrm>
                <a:off x="977095" y="5789526"/>
                <a:ext cx="9973176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/>
                  <a:t>Thm</a:t>
                </a:r>
                <a:r>
                  <a:rPr lang="en-US" sz="2400" dirty="0"/>
                  <a:t>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model, </a:t>
                </a:r>
                <a:r>
                  <a:rPr lang="en-US" sz="2400" dirty="0" err="1"/>
                  <a:t>Alg</a:t>
                </a:r>
                <a:r>
                  <a:rPr lang="en-US" sz="2400" dirty="0"/>
                  <a:t> 1 is EF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-WO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&gt;0. 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95" y="5789526"/>
                <a:ext cx="9973176" cy="461665"/>
              </a:xfrm>
              <a:prstGeom prst="rect">
                <a:avLst/>
              </a:prstGeom>
              <a:blipFill>
                <a:blip r:embed="rId5"/>
                <a:stretch>
                  <a:fillRect l="-917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BDA6110-368F-4158-8DFB-8C2677F3F6C9}"/>
              </a:ext>
            </a:extLst>
          </p:cNvPr>
          <p:cNvSpPr txBox="1"/>
          <p:nvPr/>
        </p:nvSpPr>
        <p:spPr>
          <a:xfrm>
            <a:off x="8300352" y="3214496"/>
            <a:ext cx="379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Increasing epoch lengths</a:t>
            </a:r>
          </a:p>
          <a:p>
            <a:endParaRPr lang="en-US"/>
          </a:p>
          <a:p>
            <a:r>
              <a:rPr lang="en-US"/>
              <a:t>Exploit much longer than explore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Allocate to agent ranking item highest </a:t>
            </a:r>
          </a:p>
          <a:p>
            <a:r>
              <a:rPr lang="en-US"/>
              <a:t>compared to this sampling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5220C3-CF64-4DA3-9A8B-C45B4F31324A}"/>
                  </a:ext>
                </a:extLst>
              </p:cNvPr>
              <p:cNvSpPr txBox="1"/>
              <p:nvPr/>
            </p:nvSpPr>
            <p:spPr>
              <a:xfrm>
                <a:off x="8196133" y="900403"/>
                <a:ext cx="3770253" cy="1015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Def. A sample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𝑚𝑛</m:t>
                    </m:r>
                  </m:oMath>
                </a14:m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 items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</m:oMath>
                </a14:m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-accurate if QM gives a new item to the right agent wp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</m:oMath>
                </a14:m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5220C3-CF64-4DA3-9A8B-C45B4F31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133" y="900403"/>
                <a:ext cx="3770253" cy="1015663"/>
              </a:xfrm>
              <a:prstGeom prst="rect">
                <a:avLst/>
              </a:prstGeom>
              <a:blipFill>
                <a:blip r:embed="rId6"/>
                <a:stretch>
                  <a:fillRect l="-1780" t="-3614" r="-2913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8B2D7C-E9DB-45EC-AE44-988BD418F2D1}"/>
                  </a:ext>
                </a:extLst>
              </p:cNvPr>
              <p:cNvSpPr txBox="1"/>
              <p:nvPr/>
            </p:nvSpPr>
            <p:spPr>
              <a:xfrm>
                <a:off x="8714213" y="2407702"/>
                <a:ext cx="30416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Chosen to ensure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/>
                  <a:t>-accuracy wp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/>
                  <a:t> via DKW inequality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8B2D7C-E9DB-45EC-AE44-988BD418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213" y="2407702"/>
                <a:ext cx="3041629" cy="923330"/>
              </a:xfrm>
              <a:prstGeom prst="rect">
                <a:avLst/>
              </a:prstGeom>
              <a:blipFill>
                <a:blip r:embed="rId7"/>
                <a:stretch>
                  <a:fillRect l="-1603" t="-3974" r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E83F0-CF23-4D7D-AFD2-E726DBF8BD75}"/>
              </a:ext>
            </a:extLst>
          </p:cNvPr>
          <p:cNvSpPr/>
          <p:nvPr/>
        </p:nvSpPr>
        <p:spPr>
          <a:xfrm>
            <a:off x="4457700" y="2667001"/>
            <a:ext cx="4257675" cy="587417"/>
          </a:xfrm>
          <a:custGeom>
            <a:avLst/>
            <a:gdLst>
              <a:gd name="connsiteX0" fmla="*/ 3992046 w 3992046"/>
              <a:gd name="connsiteY0" fmla="*/ 0 h 657225"/>
              <a:gd name="connsiteX1" fmla="*/ 3420546 w 3992046"/>
              <a:gd name="connsiteY1" fmla="*/ 104775 h 657225"/>
              <a:gd name="connsiteX2" fmla="*/ 3144321 w 3992046"/>
              <a:gd name="connsiteY2" fmla="*/ 504825 h 657225"/>
              <a:gd name="connsiteX3" fmla="*/ 448746 w 3992046"/>
              <a:gd name="connsiteY3" fmla="*/ 533400 h 657225"/>
              <a:gd name="connsiteX4" fmla="*/ 29646 w 3992046"/>
              <a:gd name="connsiteY4" fmla="*/ 657225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2046" h="657225">
                <a:moveTo>
                  <a:pt x="3992046" y="0"/>
                </a:moveTo>
                <a:cubicBezTo>
                  <a:pt x="3776939" y="10319"/>
                  <a:pt x="3561833" y="20638"/>
                  <a:pt x="3420546" y="104775"/>
                </a:cubicBezTo>
                <a:cubicBezTo>
                  <a:pt x="3279259" y="188912"/>
                  <a:pt x="3639621" y="433387"/>
                  <a:pt x="3144321" y="504825"/>
                </a:cubicBezTo>
                <a:cubicBezTo>
                  <a:pt x="2649021" y="576263"/>
                  <a:pt x="967858" y="508000"/>
                  <a:pt x="448746" y="533400"/>
                </a:cubicBezTo>
                <a:cubicBezTo>
                  <a:pt x="-70367" y="558800"/>
                  <a:pt x="-20361" y="608012"/>
                  <a:pt x="29646" y="657225"/>
                </a:cubicBezTo>
              </a:path>
            </a:pathLst>
          </a:custGeom>
          <a:ln w="9525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637923-1B96-4B9F-AB51-0788AC3D3549}"/>
              </a:ext>
            </a:extLst>
          </p:cNvPr>
          <p:cNvSpPr txBox="1"/>
          <p:nvPr/>
        </p:nvSpPr>
        <p:spPr>
          <a:xfrm>
            <a:off x="8122920" y="377709"/>
            <a:ext cx="406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DKW </a:t>
            </a:r>
            <a:r>
              <a:rPr lang="en-US" sz="2000" err="1"/>
              <a:t>ineq</a:t>
            </a:r>
            <a:r>
              <a:rPr lang="en-US" sz="2000"/>
              <a:t>: </a:t>
            </a:r>
            <a:endParaRPr 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371E06-23E9-4428-8AED-0915DD7A4951}"/>
              </a:ext>
            </a:extLst>
          </p:cNvPr>
          <p:cNvCxnSpPr/>
          <p:nvPr/>
        </p:nvCxnSpPr>
        <p:spPr>
          <a:xfrm flipH="1" flipV="1">
            <a:off x="7818120" y="4716780"/>
            <a:ext cx="454213" cy="59468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169A6B-73B8-4C12-A858-28277F93A6AA}"/>
              </a:ext>
            </a:extLst>
          </p:cNvPr>
          <p:cNvCxnSpPr>
            <a:cxnSpLocks/>
          </p:cNvCxnSpPr>
          <p:nvPr/>
        </p:nvCxnSpPr>
        <p:spPr>
          <a:xfrm flipH="1">
            <a:off x="7261860" y="3955865"/>
            <a:ext cx="1024482" cy="0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7739BF-DF59-4EC0-A7EF-ACB1BE2DD11D}"/>
              </a:ext>
            </a:extLst>
          </p:cNvPr>
          <p:cNvCxnSpPr>
            <a:cxnSpLocks/>
          </p:cNvCxnSpPr>
          <p:nvPr/>
        </p:nvCxnSpPr>
        <p:spPr>
          <a:xfrm flipH="1">
            <a:off x="7162800" y="3429000"/>
            <a:ext cx="1109533" cy="0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21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2" grpId="0" animBg="1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about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As sampling phases get longer, we ask for a rank relative to many items</a:t>
                </a:r>
              </a:p>
              <a:p>
                <a:pPr marL="0" indent="0">
                  <a:buNone/>
                </a:pPr>
                <a:r>
                  <a:rPr lang="en-US" dirty="0"/>
                  <a:t>Can we do better? What if we ask for comparison to only 1 prior item?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b="1" dirty="0"/>
                  <a:t>Bounded memory model</a:t>
                </a:r>
              </a:p>
              <a:p>
                <a:r>
                  <a:rPr lang="en-US" dirty="0"/>
                  <a:t>1 benchmark item per agent, report H/L for each new item</a:t>
                </a:r>
              </a:p>
              <a:p>
                <a:r>
                  <a:rPr lang="en-US" dirty="0"/>
                  <a:t>When allocating item, you may ‘store’ it and release old benchmark</a:t>
                </a:r>
              </a:p>
              <a:p>
                <a:r>
                  <a:rPr lang="en-US" dirty="0"/>
                  <a:t>Idea: sample for a good benchmark and run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threshold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F810E8-467D-8136-012A-B81970933130}"/>
                  </a:ext>
                </a:extLst>
              </p:cNvPr>
              <p:cNvSpPr txBox="1"/>
              <p:nvPr/>
            </p:nvSpPr>
            <p:spPr>
              <a:xfrm>
                <a:off x="1280160" y="4921448"/>
                <a:ext cx="9631680" cy="10873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err="1"/>
                  <a:t>Thm</a:t>
                </a:r>
                <a:r>
                  <a:rPr lang="en-US" sz="2400" dirty="0"/>
                  <a:t>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 with comparisons to a single item, you get a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 dirty="0">
                    <a:solidFill>
                      <a:schemeClr val="accent6">
                        <a:lumMod val="50000"/>
                      </a:schemeClr>
                    </a:solidFill>
                  </a:rPr>
                  <a:t> approximation</a:t>
                </a:r>
                <a:r>
                  <a:rPr lang="en-US" sz="2400" b="0" dirty="0"/>
                  <a:t> to welfare and EF </a:t>
                </a:r>
                <a:r>
                  <a:rPr lang="en-US" sz="2400" b="0" dirty="0" err="1"/>
                  <a:t>w.h.p</a:t>
                </a:r>
                <a:r>
                  <a:rPr lang="en-US" sz="2400" b="0" dirty="0"/>
                  <a:t>.,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F810E8-467D-8136-012A-B81970933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60" y="4921448"/>
                <a:ext cx="9631680" cy="1087349"/>
              </a:xfrm>
              <a:prstGeom prst="rect">
                <a:avLst/>
              </a:prstGeom>
              <a:blipFill>
                <a:blip r:embed="rId4"/>
                <a:stretch>
                  <a:fillRect l="-949" t="-4469" b="-3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54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FE30-C0D9-FC75-6153-3F6258C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06640-F12D-8723-B9C7-5FF178AED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abstract model for food recovery, work towards </a:t>
            </a:r>
            <a:r>
              <a:rPr lang="en-US" dirty="0" err="1"/>
              <a:t>fro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Static, envy, ef1, </a:t>
            </a:r>
            <a:r>
              <a:rPr lang="en-US" dirty="0" err="1"/>
              <a:t>rr</a:t>
            </a:r>
            <a:r>
              <a:rPr lang="en-US" dirty="0"/>
              <a:t>, PO, max </a:t>
            </a:r>
            <a:r>
              <a:rPr lang="en-US" dirty="0" err="1"/>
              <a:t>nash</a:t>
            </a:r>
            <a:r>
              <a:rPr lang="en-US" dirty="0"/>
              <a:t> welfare, bunch of other results, </a:t>
            </a:r>
            <a:r>
              <a:rPr lang="en-US" dirty="0">
                <a:solidFill>
                  <a:srgbClr val="FF0000"/>
                </a:solidFill>
              </a:rPr>
              <a:t>need items in advance</a:t>
            </a:r>
          </a:p>
          <a:p>
            <a:r>
              <a:rPr lang="en-US" dirty="0"/>
              <a:t>Dynamic model – arriving</a:t>
            </a:r>
          </a:p>
          <a:p>
            <a:pPr lvl="1"/>
            <a:r>
              <a:rPr lang="en-US" dirty="0"/>
              <a:t>Adversary model</a:t>
            </a:r>
          </a:p>
          <a:p>
            <a:pPr lvl="1"/>
            <a:r>
              <a:rPr lang="en-US" dirty="0"/>
              <a:t>Results for various settings, </a:t>
            </a:r>
            <a:r>
              <a:rPr lang="en-US" dirty="0">
                <a:solidFill>
                  <a:srgbClr val="FF0000"/>
                </a:solidFill>
              </a:rPr>
              <a:t>people cant report values</a:t>
            </a:r>
          </a:p>
          <a:p>
            <a:r>
              <a:rPr lang="en-US" dirty="0"/>
              <a:t>Dynamic, you don’t see the values</a:t>
            </a:r>
          </a:p>
          <a:p>
            <a:pPr lvl="1"/>
            <a:r>
              <a:rPr lang="en-US" dirty="0"/>
              <a:t>1 report</a:t>
            </a:r>
          </a:p>
          <a:p>
            <a:r>
              <a:rPr lang="en-US" dirty="0"/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25997414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5422-33DE-4CE1-8B34-EA347A18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Bounded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5E964F-34E1-4AD1-A159-F368397304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9778"/>
                <a:ext cx="10515600" cy="4829426"/>
              </a:xfrm>
            </p:spPr>
            <p:txBody>
              <a:bodyPr/>
              <a:lstStyle/>
              <a:p>
                <a:pPr marL="0" lvl="1" indent="0">
                  <a:buNone/>
                </a:pPr>
                <a:endParaRPr lang="en-US" dirty="0"/>
              </a:p>
              <a:p>
                <a:pPr marL="0" lvl="1" indent="0">
                  <a:buNone/>
                </a:pPr>
                <a:endParaRPr lang="en-US" dirty="0"/>
              </a:p>
              <a:p>
                <a:pPr marL="0" lvl="1" indent="0">
                  <a:buNone/>
                </a:pPr>
                <a:endParaRPr lang="en-US" dirty="0"/>
              </a:p>
              <a:p>
                <a:pPr marL="0" lvl="1" indent="0">
                  <a:buNone/>
                </a:pPr>
                <a:r>
                  <a:rPr lang="en-US" dirty="0"/>
                  <a:t>Strategy (</a:t>
                </a:r>
                <a:r>
                  <a:rPr lang="en-US" dirty="0" err="1"/>
                  <a:t>Alg</a:t>
                </a:r>
                <a:r>
                  <a:rPr lang="en-US" dirty="0"/>
                  <a:t> 2, informally): </a:t>
                </a:r>
              </a:p>
              <a:p>
                <a:pPr marL="342900" lvl="1" indent="-342900"/>
                <a:r>
                  <a:rPr lang="en-US" dirty="0"/>
                  <a:t>Sampling phase: allocate randomly. estimate benchmark quantile from H/L, keep for exploit phase if “close enough”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o.w</a:t>
                </a:r>
                <a:r>
                  <a:rPr lang="en-US" dirty="0"/>
                  <a:t>. reject and repeat</a:t>
                </a:r>
              </a:p>
              <a:p>
                <a:pPr marL="342900" lvl="1" indent="-342900"/>
                <a:r>
                  <a:rPr lang="en-US" dirty="0"/>
                  <a:t>Exploit phase: 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-threshold with the benchmarks – randomize among agents who report the new item’s value is higher than benchmark. </a:t>
                </a:r>
              </a:p>
              <a:p>
                <a:pPr marL="342900" lvl="1" indent="-342900"/>
                <a:r>
                  <a:rPr lang="en-US" dirty="0"/>
                  <a:t>Other tricks: Increasing epoch lengths, tightening definition of “close enough” since it has to work for every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5E964F-34E1-4AD1-A159-F368397304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9778"/>
                <a:ext cx="10515600" cy="4829426"/>
              </a:xfrm>
              <a:blipFill>
                <a:blip r:embed="rId3"/>
                <a:stretch>
                  <a:fillRect l="-928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2B1334-2E39-4A82-BC28-8A263EF97C3B}"/>
                  </a:ext>
                </a:extLst>
              </p:cNvPr>
              <p:cNvSpPr txBox="1"/>
              <p:nvPr/>
            </p:nvSpPr>
            <p:spPr>
              <a:xfrm>
                <a:off x="838200" y="1835992"/>
                <a:ext cx="9631680" cy="11200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Recall.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-Thresh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 gives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 dirty="0"/>
                  <a:t> approximation to welfare </a:t>
                </a:r>
                <a:r>
                  <a:rPr lang="en-US" sz="2400" b="0" dirty="0" err="1"/>
                  <a:t>w.h.p</a:t>
                </a:r>
                <a:r>
                  <a:rPr lang="en-US" sz="2400" dirty="0"/>
                  <a:t> ., for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2B1334-2E39-4A82-BC28-8A263EF97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5992"/>
                <a:ext cx="9631680" cy="1120050"/>
              </a:xfrm>
              <a:prstGeom prst="rect">
                <a:avLst/>
              </a:prstGeom>
              <a:blipFill>
                <a:blip r:embed="rId4"/>
                <a:stretch>
                  <a:fillRect l="-10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EA375-E60D-42C5-9331-FE2EE0BCDF0B}"/>
                  </a:ext>
                </a:extLst>
              </p:cNvPr>
              <p:cNvSpPr txBox="1"/>
              <p:nvPr/>
            </p:nvSpPr>
            <p:spPr>
              <a:xfrm>
                <a:off x="1208271" y="5234487"/>
                <a:ext cx="9631680" cy="10873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err="1"/>
                  <a:t>Thm</a:t>
                </a:r>
                <a:r>
                  <a:rPr lang="en-US" sz="2400" dirty="0"/>
                  <a:t>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 with memory 1, </a:t>
                </a:r>
                <a:r>
                  <a:rPr lang="en-US" sz="2400" dirty="0" err="1"/>
                  <a:t>Alg</a:t>
                </a:r>
                <a:r>
                  <a:rPr lang="en-US" sz="2400" dirty="0"/>
                  <a:t> 2 gives a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 dirty="0"/>
                  <a:t> approximation to welfare and is EF </a:t>
                </a:r>
                <a:r>
                  <a:rPr lang="en-US" sz="2400" b="0" dirty="0" err="1"/>
                  <a:t>w.h.p</a:t>
                </a:r>
                <a:r>
                  <a:rPr lang="en-US" sz="2400" b="0" dirty="0"/>
                  <a:t>.,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EA375-E60D-42C5-9331-FE2EE0BCD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271" y="5234487"/>
                <a:ext cx="9631680" cy="1087349"/>
              </a:xfrm>
              <a:prstGeom prst="rect">
                <a:avLst/>
              </a:prstGeom>
              <a:blipFill>
                <a:blip r:embed="rId5"/>
                <a:stretch>
                  <a:fillRect l="-949" b="-1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38AD60F-AF47-7A50-0D65-ABCE063632E3}"/>
              </a:ext>
            </a:extLst>
          </p:cNvPr>
          <p:cNvSpPr txBox="1"/>
          <p:nvPr/>
        </p:nvSpPr>
        <p:spPr>
          <a:xfrm>
            <a:off x="1612641" y="966650"/>
            <a:ext cx="9631680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Thm</a:t>
            </a:r>
            <a:r>
              <a:rPr lang="en-US" sz="2400" dirty="0"/>
              <a:t>. In the </a:t>
            </a:r>
            <a:r>
              <a:rPr lang="en-US" sz="2400" dirty="0" err="1"/>
              <a:t>iid</a:t>
            </a:r>
            <a:r>
              <a:rPr lang="en-US" sz="2400" dirty="0"/>
              <a:t> setting with 1 item memory, no algorithm is 0.999 welfare maximizing </a:t>
            </a:r>
            <a:r>
              <a:rPr lang="en-US" sz="2400" dirty="0" err="1"/>
              <a:t>whp</a:t>
            </a:r>
            <a:r>
              <a:rPr lang="en-US" sz="2400" dirty="0"/>
              <a:t> for all continuous and bounded distributions. 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94607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E19E-6241-79DD-C789-DFC5BFC2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4240D-A238-B824-C514-D63B20999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0CB237-2EA9-9A4E-68F4-3FABE1BE1841}"/>
                  </a:ext>
                </a:extLst>
              </p:cNvPr>
              <p:cNvSpPr txBox="1"/>
              <p:nvPr/>
            </p:nvSpPr>
            <p:spPr>
              <a:xfrm>
                <a:off x="1176587" y="134293"/>
                <a:ext cx="10139613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/>
                  <a:t>Thm</a:t>
                </a:r>
                <a:r>
                  <a:rPr lang="en-US" sz="2400" dirty="0"/>
                  <a:t>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model with unbounded memory, </a:t>
                </a:r>
                <a:r>
                  <a:rPr lang="en-US" sz="2400" dirty="0" err="1"/>
                  <a:t>Alg</a:t>
                </a:r>
                <a:r>
                  <a:rPr lang="en-US" sz="2400" dirty="0"/>
                  <a:t> 1 is EF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-WO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0CB237-2EA9-9A4E-68F4-3FABE1BE1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587" y="134293"/>
                <a:ext cx="10139613" cy="461665"/>
              </a:xfrm>
              <a:prstGeom prst="rect">
                <a:avLst/>
              </a:prstGeom>
              <a:blipFill>
                <a:blip r:embed="rId2"/>
                <a:stretch>
                  <a:fillRect l="-902" t="-10526" r="-66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B3AA31-7A35-42B8-1CB9-65E49A0A24AC}"/>
                  </a:ext>
                </a:extLst>
              </p:cNvPr>
              <p:cNvSpPr txBox="1"/>
              <p:nvPr/>
            </p:nvSpPr>
            <p:spPr>
              <a:xfrm>
                <a:off x="6543951" y="365126"/>
                <a:ext cx="5500905" cy="11200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Recall.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-Thresh gives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 dirty="0"/>
                  <a:t> approx to welfare </a:t>
                </a:r>
                <a:r>
                  <a:rPr lang="en-US" sz="2400" b="0" dirty="0" err="1"/>
                  <a:t>w.h.p</a:t>
                </a:r>
                <a:r>
                  <a:rPr lang="en-US" sz="2400" dirty="0"/>
                  <a:t> ., for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B3AA31-7A35-42B8-1CB9-65E49A0A2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951" y="365126"/>
                <a:ext cx="5500905" cy="1120050"/>
              </a:xfrm>
              <a:prstGeom prst="rect">
                <a:avLst/>
              </a:prstGeom>
              <a:blipFill>
                <a:blip r:embed="rId3"/>
                <a:stretch>
                  <a:fillRect l="-166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6478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997A5-F4B9-4E9A-DF46-CBB09846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791FE-20ED-77F2-AB1E-B53CF1C2E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values you lose 10-100x more items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FFBB4-8AEE-5106-61E1-A26C92BFD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93"/>
          <a:stretch/>
        </p:blipFill>
        <p:spPr>
          <a:xfrm>
            <a:off x="642515" y="2202079"/>
            <a:ext cx="7425698" cy="3388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0D37C9-E547-58F0-ED89-6C5D4757B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7"/>
          <a:stretch/>
        </p:blipFill>
        <p:spPr>
          <a:xfrm>
            <a:off x="7993836" y="2292927"/>
            <a:ext cx="3094577" cy="3149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A37F0-BFE1-4F92-EB24-42A3BEDFBD3B}"/>
              </a:ext>
            </a:extLst>
          </p:cNvPr>
          <p:cNvSpPr txBox="1"/>
          <p:nvPr/>
        </p:nvSpPr>
        <p:spPr>
          <a:xfrm>
            <a:off x="9019372" y="2292927"/>
            <a:ext cx="15738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95</a:t>
            </a:r>
            <a:r>
              <a:rPr lang="en-US" sz="1000" baseline="30000" dirty="0"/>
              <a:t>th</a:t>
            </a:r>
            <a:r>
              <a:rPr lang="en-US" sz="1000" dirty="0"/>
              <a:t> percentile welfare</a:t>
            </a:r>
          </a:p>
        </p:txBody>
      </p:sp>
    </p:spTree>
    <p:extLst>
      <p:ext uri="{BB962C8B-B14F-4D97-AF65-F5344CB8AC3E}">
        <p14:creationId xmlns:p14="http://schemas.microsoft.com/office/powerpoint/2010/main" val="13756490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D822E-9F0F-4CE3-A5D0-2AD1E20F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Fairness,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B0D5F3-3053-4A12-86F7-74B086EE85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Envy: does any agent prefer another’s allocation over their own?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lvl="1"/>
                <a:r>
                  <a:rPr lang="en-US"/>
                  <a:t>If no agent envies another the allocation is envy-free</a:t>
                </a:r>
              </a:p>
              <a:p>
                <a:pPr lvl="1"/>
                <a:endParaRPr lang="en-US"/>
              </a:p>
              <a:p>
                <a:r>
                  <a:rPr lang="en-US"/>
                  <a:t>A is Pareto optimal when there is no A’ where no-one is worse off and someone is strictly better off</a:t>
                </a:r>
              </a:p>
              <a:p>
                <a:pPr lvl="1"/>
                <a:r>
                  <a:rPr lang="en-US"/>
                  <a:t>Utility vector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PO if there is no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 dominating it</a:t>
                </a:r>
              </a:p>
              <a:p>
                <a:pPr lvl="1"/>
                <a:r>
                  <a:rPr lang="en-US"/>
                  <a:t>Approximate PO: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-PO 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undominated </a:t>
                </a:r>
              </a:p>
              <a:p>
                <a:pPr marL="457200" lvl="1" indent="0">
                  <a:buNone/>
                </a:pPr>
                <a:endParaRPr lang="en-US"/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/>
                  <a:t> be a welfare optimal allocation, </a:t>
                </a:r>
                <a:r>
                  <a:rPr lang="en-US" err="1"/>
                  <a:t>ie</a:t>
                </a:r>
                <a:r>
                  <a:rPr lang="en-US"/>
                  <a:t> it maximizes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is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-approximation to welfare when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B0D5F3-3053-4A12-86F7-74B086EE85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b="-16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23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D7206FA0-B187-4FC7-BE4E-1A5FFE9A191A}"/>
              </a:ext>
            </a:extLst>
          </p:cNvPr>
          <p:cNvSpPr txBox="1"/>
          <p:nvPr/>
        </p:nvSpPr>
        <p:spPr>
          <a:xfrm>
            <a:off x="7103660" y="269592"/>
            <a:ext cx="4633833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Nothing known about non-adaptive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With known item values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7536"/>
                <a:ext cx="10515600" cy="551046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/>
                  <a:t>Adversarial values						   [</a:t>
                </a:r>
                <a:r>
                  <a:rPr lang="en-US">
                    <a:solidFill>
                      <a:schemeClr val="accent6">
                        <a:lumMod val="75000"/>
                      </a:schemeClr>
                    </a:solidFill>
                  </a:rPr>
                  <a:t>B</a:t>
                </a:r>
                <a:r>
                  <a:rPr lang="en-US"/>
                  <a:t>KP</a:t>
                </a:r>
                <a:r>
                  <a:rPr lang="en-US">
                    <a:solidFill>
                      <a:schemeClr val="accent5"/>
                    </a:solidFill>
                  </a:rPr>
                  <a:t>P</a:t>
                </a:r>
                <a:r>
                  <a:rPr lang="en-US"/>
                  <a:t>18, BKPPZ22]</a:t>
                </a:r>
              </a:p>
              <a:p>
                <a:r>
                  <a:rPr lang="en-US"/>
                  <a:t>Random allocation has envy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  <a:r>
                  <a:rPr lang="en-US" err="1"/>
                  <a:t>whp</a:t>
                </a:r>
                <a:r>
                  <a:rPr lang="en-US"/>
                  <a:t> (derandomize)</a:t>
                </a:r>
              </a:p>
              <a:p>
                <a:r>
                  <a:rPr lang="en-US"/>
                  <a:t>Every algorithm has envy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against an adaptive adversary</a:t>
                </a:r>
              </a:p>
              <a:p>
                <a:r>
                  <a:rPr lang="en-US"/>
                  <a:t>Fairness-Efficiency tradeoff: No </a:t>
                </a:r>
                <a:r>
                  <a:rPr lang="en-US" err="1"/>
                  <a:t>alg</a:t>
                </a:r>
                <a:r>
                  <a:rPr lang="en-US"/>
                  <a:t> with sublinear envy is more efficient than random allocation 			       [</a:t>
                </a:r>
                <a:r>
                  <a:rPr lang="en-US">
                    <a:solidFill>
                      <a:schemeClr val="accent5"/>
                    </a:solidFill>
                  </a:rPr>
                  <a:t>P</a:t>
                </a:r>
                <a:r>
                  <a:rPr lang="en-US"/>
                  <a:t>Z19, BKPPZ22]</a:t>
                </a:r>
              </a:p>
              <a:p>
                <a:pPr lvl="1"/>
                <a:endParaRPr lang="en-US"/>
              </a:p>
              <a:p>
                <a:pPr marL="0" indent="0"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Values drawn from a distribution 			       [PZ19, BKPPZ22]</a:t>
                </a:r>
              </a:p>
              <a:p>
                <a:r>
                  <a:rPr lang="en-US">
                    <a:solidFill>
                      <a:schemeClr val="bg1"/>
                    </a:solidFill>
                  </a:rPr>
                  <a:t>No fairness-efficiency tradeoff even for correlated values</a:t>
                </a:r>
              </a:p>
              <a:p>
                <a:pPr lvl="1"/>
                <a:endParaRPr lang="en-US">
                  <a:solidFill>
                    <a:schemeClr val="bg1"/>
                  </a:solidFill>
                </a:endParaRPr>
              </a:p>
              <a:p>
                <a:r>
                  <a:rPr lang="en-US">
                    <a:solidFill>
                      <a:schemeClr val="bg1"/>
                    </a:solidFill>
                  </a:rPr>
                  <a:t>Core idea from [DKG+14, KPW16]: For values drawn </a:t>
                </a:r>
                <a:r>
                  <a:rPr lang="en-US" err="1">
                    <a:solidFill>
                      <a:schemeClr val="bg1"/>
                    </a:solidFill>
                  </a:rPr>
                  <a:t>iid</a:t>
                </a:r>
                <a:r>
                  <a:rPr lang="en-US">
                    <a:solidFill>
                      <a:schemeClr val="bg1"/>
                    </a:solidFill>
                  </a:rPr>
                  <a:t> from some distribution, allocating each item to the agent with highest value is welfare optimal and EF </a:t>
                </a:r>
                <a:r>
                  <a:rPr lang="en-US" err="1">
                    <a:solidFill>
                      <a:schemeClr val="bg1"/>
                    </a:solidFill>
                  </a:rPr>
                  <a:t>whp</a:t>
                </a:r>
                <a:r>
                  <a:rPr lang="en-US">
                    <a:solidFill>
                      <a:schemeClr val="bg1"/>
                    </a:solidFill>
                  </a:rPr>
                  <a:t>  (for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items)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7536"/>
                <a:ext cx="10515600" cy="5510463"/>
              </a:xfrm>
              <a:blipFill>
                <a:blip r:embed="rId3"/>
                <a:stretch>
                  <a:fillRect l="-1217" t="-2434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988D0CE4-17D5-4E4E-B370-2DE8D1D76C18}"/>
              </a:ext>
            </a:extLst>
          </p:cNvPr>
          <p:cNvSpPr txBox="1"/>
          <p:nvPr/>
        </p:nvSpPr>
        <p:spPr>
          <a:xfrm>
            <a:off x="7310651" y="3840756"/>
            <a:ext cx="4367606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/>
              <a:t>Delay allocations (buy a fridge)</a:t>
            </a:r>
          </a:p>
          <a:p>
            <a:pPr marL="342900" indent="-342900">
              <a:buFontTx/>
              <a:buChar char="-"/>
            </a:pPr>
            <a:r>
              <a:rPr lang="en-US" sz="2400"/>
              <a:t>Allow reallocations</a:t>
            </a:r>
          </a:p>
          <a:p>
            <a:pPr marL="342900" indent="-342900">
              <a:buFontTx/>
              <a:buChar char="-"/>
            </a:pPr>
            <a:r>
              <a:rPr lang="en-US" sz="2400"/>
              <a:t>Beyond additive values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EED2FDC9-EC43-4F1E-B9F5-72340F5FB8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103821" y="831772"/>
            <a:ext cx="1922053" cy="1345291"/>
          </a:xfrm>
          <a:prstGeom prst="bentConnector4">
            <a:avLst>
              <a:gd name="adj1" fmla="val -1094"/>
              <a:gd name="adj2" fmla="val 11699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44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With known item values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7536"/>
                <a:ext cx="10515600" cy="551046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/>
                  <a:t>Adversarial values						   [</a:t>
                </a:r>
                <a:r>
                  <a:rPr lang="en-US">
                    <a:solidFill>
                      <a:schemeClr val="accent6">
                        <a:lumMod val="75000"/>
                      </a:schemeClr>
                    </a:solidFill>
                  </a:rPr>
                  <a:t>B</a:t>
                </a:r>
                <a:r>
                  <a:rPr lang="en-US"/>
                  <a:t>KP</a:t>
                </a:r>
                <a:r>
                  <a:rPr lang="en-US">
                    <a:solidFill>
                      <a:schemeClr val="accent5"/>
                    </a:solidFill>
                  </a:rPr>
                  <a:t>P</a:t>
                </a:r>
                <a:r>
                  <a:rPr lang="en-US"/>
                  <a:t>18, BKPPZ22]</a:t>
                </a:r>
              </a:p>
              <a:p>
                <a:r>
                  <a:rPr lang="en-US"/>
                  <a:t>Random allocation has envy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  <a:r>
                  <a:rPr lang="en-US" err="1"/>
                  <a:t>whp</a:t>
                </a:r>
                <a:r>
                  <a:rPr lang="en-US"/>
                  <a:t> (derandomize)</a:t>
                </a:r>
              </a:p>
              <a:p>
                <a:r>
                  <a:rPr lang="en-US"/>
                  <a:t>Every algorithm has envy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against an adaptive adversary</a:t>
                </a:r>
              </a:p>
              <a:p>
                <a:r>
                  <a:rPr lang="en-US"/>
                  <a:t>Fairness-Efficiency tradeoff: No </a:t>
                </a:r>
                <a:r>
                  <a:rPr lang="en-US" err="1"/>
                  <a:t>alg</a:t>
                </a:r>
                <a:r>
                  <a:rPr lang="en-US"/>
                  <a:t> with sublinear envy is more efficient than random allocation 			       [</a:t>
                </a:r>
                <a:r>
                  <a:rPr lang="en-US">
                    <a:solidFill>
                      <a:schemeClr val="accent5"/>
                    </a:solidFill>
                  </a:rPr>
                  <a:t>P</a:t>
                </a:r>
                <a:r>
                  <a:rPr lang="en-US"/>
                  <a:t>Z19, BKPPZ22]</a:t>
                </a:r>
              </a:p>
              <a:p>
                <a:pPr lvl="1"/>
                <a:endParaRPr lang="en-US"/>
              </a:p>
              <a:p>
                <a:pPr marL="0" indent="0">
                  <a:buNone/>
                </a:pPr>
                <a:r>
                  <a:rPr lang="en-US"/>
                  <a:t>Values drawn from a distribution 			       [</a:t>
                </a:r>
                <a:r>
                  <a:rPr lang="en-US">
                    <a:solidFill>
                      <a:schemeClr val="accent5"/>
                    </a:solidFill>
                  </a:rPr>
                  <a:t>P</a:t>
                </a:r>
                <a:r>
                  <a:rPr lang="en-US"/>
                  <a:t>Z19, BKPPZ22]</a:t>
                </a:r>
              </a:p>
              <a:p>
                <a:r>
                  <a:rPr lang="en-US"/>
                  <a:t>No fairness-efficiency tradeoff even for correlated values</a:t>
                </a:r>
              </a:p>
              <a:p>
                <a:pPr lvl="1"/>
                <a:endParaRPr lang="en-US"/>
              </a:p>
              <a:p>
                <a:r>
                  <a:rPr lang="en-US"/>
                  <a:t>Core idea from [DKG+14, KPW16]: For values drawn </a:t>
                </a:r>
                <a:r>
                  <a:rPr lang="en-US" err="1"/>
                  <a:t>iid</a:t>
                </a:r>
                <a:r>
                  <a:rPr lang="en-US"/>
                  <a:t> from some distribution, allocating each item to the agent with highest value is welfare optimal and EF </a:t>
                </a:r>
                <a:r>
                  <a:rPr lang="en-US" err="1"/>
                  <a:t>whp</a:t>
                </a:r>
                <a:r>
                  <a:rPr lang="en-US"/>
                  <a:t>  (for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/>
                  <a:t> items)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7536"/>
                <a:ext cx="10515600" cy="5510463"/>
              </a:xfrm>
              <a:blipFill>
                <a:blip r:embed="rId3"/>
                <a:stretch>
                  <a:fillRect l="-1217" t="-2434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8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C54F45-F913-4CA0-AC18-60468AED2280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 flipH="1">
            <a:off x="7818120" y="1522907"/>
            <a:ext cx="644426" cy="85453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845" y="2306782"/>
            <a:ext cx="10515600" cy="1850906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Can we fairly and efficiently </a:t>
            </a:r>
            <a:br>
              <a:rPr lang="en-US"/>
            </a:br>
            <a:r>
              <a:rPr lang="en-US"/>
              <a:t>allocate goods online, </a:t>
            </a:r>
            <a:br>
              <a:rPr lang="en-US"/>
            </a:br>
            <a:r>
              <a:rPr lang="en-US"/>
              <a:t>with only partial information?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9D5B5A-0F4A-4E32-AB88-85461A70E04B}"/>
              </a:ext>
            </a:extLst>
          </p:cNvPr>
          <p:cNvSpPr/>
          <p:nvPr/>
        </p:nvSpPr>
        <p:spPr>
          <a:xfrm>
            <a:off x="4792980" y="2377440"/>
            <a:ext cx="1051560" cy="563880"/>
          </a:xfrm>
          <a:prstGeom prst="rect">
            <a:avLst/>
          </a:prstGeom>
          <a:solidFill>
            <a:srgbClr val="5B9BD5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EC014E-0E6A-44AB-979B-4776A9EF6204}"/>
              </a:ext>
            </a:extLst>
          </p:cNvPr>
          <p:cNvSpPr/>
          <p:nvPr/>
        </p:nvSpPr>
        <p:spPr>
          <a:xfrm>
            <a:off x="6766560" y="2377440"/>
            <a:ext cx="2103120" cy="563880"/>
          </a:xfrm>
          <a:prstGeom prst="rect">
            <a:avLst/>
          </a:prstGeom>
          <a:solidFill>
            <a:schemeClr val="accent6">
              <a:lumMod val="60000"/>
              <a:lumOff val="40000"/>
              <a:alpha val="3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1BF4D-7793-4D20-9B07-DB43CEE8466E}"/>
              </a:ext>
            </a:extLst>
          </p:cNvPr>
          <p:cNvSpPr/>
          <p:nvPr/>
        </p:nvSpPr>
        <p:spPr>
          <a:xfrm>
            <a:off x="6766559" y="2941320"/>
            <a:ext cx="1341121" cy="563880"/>
          </a:xfrm>
          <a:prstGeom prst="rect">
            <a:avLst/>
          </a:prstGeom>
          <a:solidFill>
            <a:schemeClr val="accent2">
              <a:lumMod val="60000"/>
              <a:lumOff val="40000"/>
              <a:alpha val="3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DE8315-A0C1-4726-A455-1D440AC783DC}"/>
              </a:ext>
            </a:extLst>
          </p:cNvPr>
          <p:cNvSpPr/>
          <p:nvPr/>
        </p:nvSpPr>
        <p:spPr>
          <a:xfrm>
            <a:off x="4960620" y="3505200"/>
            <a:ext cx="3848099" cy="563880"/>
          </a:xfrm>
          <a:prstGeom prst="rect">
            <a:avLst/>
          </a:prstGeom>
          <a:solidFill>
            <a:schemeClr val="accent4">
              <a:lumMod val="60000"/>
              <a:lumOff val="40000"/>
              <a:alpha val="3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495D62-8EE9-446B-A0C2-40AD998A7902}"/>
                  </a:ext>
                </a:extLst>
              </p:cNvPr>
              <p:cNvSpPr txBox="1"/>
              <p:nvPr/>
            </p:nvSpPr>
            <p:spPr>
              <a:xfrm>
                <a:off x="1084875" y="1216382"/>
                <a:ext cx="3197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Target: Envy-free </a:t>
                </a:r>
                <a:r>
                  <a:rPr lang="en-US" err="1"/>
                  <a:t>whp</a:t>
                </a:r>
                <a:r>
                  <a:rPr lang="en-US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495D62-8EE9-446B-A0C2-40AD998A7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75" y="1216382"/>
                <a:ext cx="3197607" cy="369332"/>
              </a:xfrm>
              <a:prstGeom prst="rect">
                <a:avLst/>
              </a:prstGeom>
              <a:blipFill>
                <a:blip r:embed="rId3"/>
                <a:stretch>
                  <a:fillRect l="-171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CFF867-9082-4F91-97AB-C4BAB11372B6}"/>
              </a:ext>
            </a:extLst>
          </p:cNvPr>
          <p:cNvCxnSpPr>
            <a:stCxn id="3" idx="0"/>
            <a:endCxn id="7" idx="3"/>
          </p:cNvCxnSpPr>
          <p:nvPr/>
        </p:nvCxnSpPr>
        <p:spPr>
          <a:xfrm flipH="1" flipV="1">
            <a:off x="4282482" y="1401048"/>
            <a:ext cx="1036278" cy="976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0B0D9B-34DF-4CD2-8E72-6D372FAC5BDD}"/>
                  </a:ext>
                </a:extLst>
              </p:cNvPr>
              <p:cNvSpPr txBox="1"/>
              <p:nvPr/>
            </p:nvSpPr>
            <p:spPr>
              <a:xfrm>
                <a:off x="6113409" y="1153575"/>
                <a:ext cx="4698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Target: PO or welfare maximizing </a:t>
                </a:r>
                <a:r>
                  <a:rPr lang="en-US" err="1"/>
                  <a:t>whp</a:t>
                </a:r>
                <a:r>
                  <a:rPr lang="en-US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0B0D9B-34DF-4CD2-8E72-6D372FAC5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409" y="1153575"/>
                <a:ext cx="4698274" cy="369332"/>
              </a:xfrm>
              <a:prstGeom prst="rect">
                <a:avLst/>
              </a:prstGeom>
              <a:blipFill>
                <a:blip r:embed="rId4"/>
                <a:stretch>
                  <a:fillRect l="-116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0DEC7A-5BF9-4DFF-A52F-73D8A723D8BB}"/>
                  </a:ext>
                </a:extLst>
              </p:cNvPr>
              <p:cNvSpPr txBox="1"/>
              <p:nvPr/>
            </p:nvSpPr>
            <p:spPr>
              <a:xfrm>
                <a:off x="9364980" y="2770570"/>
                <a:ext cx="29717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/>
                  <a:t> drawn </a:t>
                </a:r>
                <a:r>
                  <a:rPr lang="en-US" err="1">
                    <a:solidFill>
                      <a:schemeClr val="accent2">
                        <a:lumMod val="75000"/>
                      </a:schemeClr>
                    </a:solidFill>
                  </a:rPr>
                  <a:t>iid</a:t>
                </a:r>
                <a:r>
                  <a:rPr lang="en-US"/>
                  <a:t> on arrival from unknown continuous, bounded distribution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0DEC7A-5BF9-4DFF-A52F-73D8A723D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980" y="2770570"/>
                <a:ext cx="2971799" cy="923330"/>
              </a:xfrm>
              <a:prstGeom prst="rect">
                <a:avLst/>
              </a:prstGeom>
              <a:blipFill>
                <a:blip r:embed="rId5"/>
                <a:stretch>
                  <a:fillRect l="-1639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D1904D-346D-4C78-B6B0-68330FB868D0}"/>
              </a:ext>
            </a:extLst>
          </p:cNvPr>
          <p:cNvCxnSpPr>
            <a:cxnSpLocks/>
          </p:cNvCxnSpPr>
          <p:nvPr/>
        </p:nvCxnSpPr>
        <p:spPr>
          <a:xfrm>
            <a:off x="8107680" y="3232235"/>
            <a:ext cx="1343584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191E274-A3C1-48F5-B7FD-31CB99C43688}"/>
              </a:ext>
            </a:extLst>
          </p:cNvPr>
          <p:cNvSpPr txBox="1"/>
          <p:nvPr/>
        </p:nvSpPr>
        <p:spPr>
          <a:xfrm>
            <a:off x="2979121" y="4986774"/>
            <a:ext cx="623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Agents report ranking of item relative to a subset of their bundle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C10E29F-85A9-43C3-B63A-0C8ED3E13C31}"/>
              </a:ext>
            </a:extLst>
          </p:cNvPr>
          <p:cNvCxnSpPr>
            <a:stCxn id="6" idx="2"/>
            <a:endCxn id="23" idx="0"/>
          </p:cNvCxnSpPr>
          <p:nvPr/>
        </p:nvCxnSpPr>
        <p:spPr>
          <a:xfrm flipH="1">
            <a:off x="6096000" y="4069080"/>
            <a:ext cx="788670" cy="91769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66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11" grpId="0"/>
      <p:bldP spid="19" grpId="0"/>
      <p:bldP spid="2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BF30C-D489-46A2-A991-FCC56F94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glimmer of hope: quantile-based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89552-3A77-4086-85E4-931FF91710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4019"/>
                <a:ext cx="10515600" cy="449294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Quantile maximization (QM) alg.: Give to agent with highest quantile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/>
                  <a:t>-threshold </a:t>
                </a:r>
                <a:r>
                  <a:rPr lang="en-US" err="1"/>
                  <a:t>alg</a:t>
                </a:r>
                <a:r>
                  <a:rPr lang="en-US"/>
                  <a:t>: Randomize among agents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89552-3A77-4086-85E4-931FF91710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4019"/>
                <a:ext cx="10515600" cy="4492943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A52DAF-4AAC-464B-8C62-0E77B3DA415F}"/>
                  </a:ext>
                </a:extLst>
              </p:cNvPr>
              <p:cNvSpPr txBox="1"/>
              <p:nvPr/>
            </p:nvSpPr>
            <p:spPr>
              <a:xfrm>
                <a:off x="1179696" y="3559459"/>
                <a:ext cx="9631680" cy="9852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Lemma. In both the </a:t>
                </a:r>
                <a:r>
                  <a:rPr lang="en-US" sz="2400" err="1"/>
                  <a:t>iid</a:t>
                </a:r>
                <a:r>
                  <a:rPr lang="en-US" sz="2400"/>
                  <a:t> and non-</a:t>
                </a:r>
                <a:r>
                  <a:rPr lang="en-US" sz="2400" err="1"/>
                  <a:t>iid</a:t>
                </a:r>
                <a:r>
                  <a:rPr lang="en-US" sz="2400"/>
                  <a:t> settings, QM and q-Thresh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/>
                  <a:t> 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/>
                  <a:t>-strongly envy-free </a:t>
                </a:r>
                <a:r>
                  <a:rPr lang="en-US" sz="2400" err="1"/>
                  <a:t>whp</a:t>
                </a:r>
                <a:r>
                  <a:rPr lang="en-US" sz="2400"/>
                  <a:t>,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 depends on the distribution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A52DAF-4AAC-464B-8C62-0E77B3DA4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96" y="3559459"/>
                <a:ext cx="9631680" cy="985206"/>
              </a:xfrm>
              <a:prstGeom prst="rect">
                <a:avLst/>
              </a:prstGeom>
              <a:blipFill>
                <a:blip r:embed="rId4"/>
                <a:stretch>
                  <a:fillRect l="-1013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E32598-7D96-4B5F-873F-3CB8C4D4DF84}"/>
                  </a:ext>
                </a:extLst>
              </p:cNvPr>
              <p:cNvSpPr txBox="1"/>
              <p:nvPr/>
            </p:nvSpPr>
            <p:spPr>
              <a:xfrm>
                <a:off x="1179696" y="4669030"/>
                <a:ext cx="9631680" cy="11200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/>
                  <a:t>Lemma. In the </a:t>
                </a:r>
                <a:r>
                  <a:rPr lang="en-US" sz="2400" err="1"/>
                  <a:t>iid</a:t>
                </a:r>
                <a:r>
                  <a:rPr lang="en-US" sz="2400"/>
                  <a:t> setting,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/>
                  <a:t>-Thresh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/>
                  <a:t> gives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/>
                  <a:t> approximation to welfare </a:t>
                </a:r>
                <a:r>
                  <a:rPr lang="en-US" sz="2400" b="0" err="1"/>
                  <a:t>whp</a:t>
                </a:r>
                <a:r>
                  <a:rPr lang="en-US" sz="2400" b="0"/>
                  <a:t>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E32598-7D96-4B5F-873F-3CB8C4D4D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96" y="4669030"/>
                <a:ext cx="9631680" cy="1120050"/>
              </a:xfrm>
              <a:prstGeom prst="rect">
                <a:avLst/>
              </a:prstGeom>
              <a:blipFill>
                <a:blip r:embed="rId5"/>
                <a:stretch>
                  <a:fillRect l="-10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3BF63-F60E-42BB-BEA0-F55C3C90AD6F}"/>
                  </a:ext>
                </a:extLst>
              </p:cNvPr>
              <p:cNvSpPr txBox="1"/>
              <p:nvPr/>
            </p:nvSpPr>
            <p:spPr>
              <a:xfrm>
                <a:off x="1179695" y="1465276"/>
                <a:ext cx="9887373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[DKG+14] Allocating to agent with highest value is EF and WO </a:t>
                </a:r>
                <a:r>
                  <a:rPr lang="en-US" sz="2400" dirty="0" err="1"/>
                  <a:t>whp</a:t>
                </a:r>
                <a:r>
                  <a:rPr lang="en-US" sz="2400" dirty="0"/>
                  <a:t> </a:t>
                </a:r>
                <a:r>
                  <a:rPr lang="en-US" sz="2200" dirty="0"/>
                  <a:t>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sz="22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)  </a:t>
                </a:r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3BF63-F60E-42BB-BEA0-F55C3C90A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95" y="1465276"/>
                <a:ext cx="9887373" cy="461665"/>
              </a:xfrm>
              <a:prstGeom prst="rect">
                <a:avLst/>
              </a:prstGeom>
              <a:blipFill>
                <a:blip r:embed="rId6"/>
                <a:stretch>
                  <a:fillRect l="-987" t="-10526" r="-203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66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IID model, unbounded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47537"/>
                <a:ext cx="10675619" cy="4829426"/>
              </a:xfrm>
            </p:spPr>
            <p:txBody>
              <a:bodyPr/>
              <a:lstStyle/>
              <a:p>
                <a:r>
                  <a:rPr lang="en-US"/>
                  <a:t>We need some approximation to welfare</a:t>
                </a:r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/>
                  <a:t>Proof sketch (for U[0,1]): we know nothing about the first item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With some constant probability,  we make a disastrous mistake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                (1) PO requires all future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go to ag. 1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                (2) Ag. 2 has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≥0.7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 for such items </a:t>
                </a:r>
                <a:r>
                  <a:rPr lang="en-US" err="1"/>
                  <a:t>whp</a:t>
                </a:r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	     (3) Ag. 2’s total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≤1.1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 whp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/>
                  <a:t>			     When (1), (2) and (3) happen (with constant prob) 			         the algorithm can not be EF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47537"/>
                <a:ext cx="10675619" cy="4829426"/>
              </a:xfrm>
              <a:blipFill>
                <a:blip r:embed="rId3"/>
                <a:stretch>
                  <a:fillRect l="-1142" t="-2020" r="-742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6A78358-F5F9-4C0F-BCF1-6110CADF63F4}"/>
              </a:ext>
            </a:extLst>
          </p:cNvPr>
          <p:cNvSpPr txBox="1"/>
          <p:nvPr/>
        </p:nvSpPr>
        <p:spPr>
          <a:xfrm>
            <a:off x="1376377" y="386144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F288BF-FDC6-41BA-B271-C6E3432C19BC}"/>
              </a:ext>
            </a:extLst>
          </p:cNvPr>
          <p:cNvCxnSpPr>
            <a:cxnSpLocks/>
          </p:cNvCxnSpPr>
          <p:nvPr/>
        </p:nvCxnSpPr>
        <p:spPr>
          <a:xfrm>
            <a:off x="1415891" y="3715140"/>
            <a:ext cx="2864" cy="469196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F999CE1-F2C3-4318-BFF8-A1934CC6A597}"/>
              </a:ext>
            </a:extLst>
          </p:cNvPr>
          <p:cNvSpPr/>
          <p:nvPr/>
        </p:nvSpPr>
        <p:spPr>
          <a:xfrm>
            <a:off x="1418755" y="4161228"/>
            <a:ext cx="2435024" cy="2235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32C5C-7B01-4796-979D-252C96B66EF7}"/>
              </a:ext>
            </a:extLst>
          </p:cNvPr>
          <p:cNvSpPr txBox="1"/>
          <p:nvPr/>
        </p:nvSpPr>
        <p:spPr>
          <a:xfrm>
            <a:off x="1000125" y="1960667"/>
            <a:ext cx="9973176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err="1"/>
              <a:t>Thm</a:t>
            </a:r>
            <a:r>
              <a:rPr lang="en-US" sz="2400"/>
              <a:t>. In the </a:t>
            </a:r>
            <a:r>
              <a:rPr lang="en-US" sz="2400" err="1"/>
              <a:t>iid</a:t>
            </a:r>
            <a:r>
              <a:rPr lang="en-US" sz="2400"/>
              <a:t> model for 2 agents, no algorithm is one-swap PO and EF </a:t>
            </a:r>
            <a:r>
              <a:rPr lang="en-US" sz="2400" err="1"/>
              <a:t>w.h.p</a:t>
            </a:r>
            <a:r>
              <a:rPr lang="en-US" sz="2400"/>
              <a:t>., even for values sampled from a </a:t>
            </a:r>
            <a:r>
              <a:rPr lang="en-US" sz="2400">
                <a:solidFill>
                  <a:srgbClr val="C00000"/>
                </a:solidFill>
              </a:rPr>
              <a:t>known</a:t>
            </a:r>
            <a:r>
              <a:rPr lang="en-US" sz="2400"/>
              <a:t> continuous and bounded </a:t>
            </a:r>
            <a:r>
              <a:rPr lang="en-US" sz="2400" err="1"/>
              <a:t>distrib</a:t>
            </a:r>
            <a:r>
              <a:rPr lang="en-US" sz="2400"/>
              <a:t>.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1388C2-074E-4176-940D-EFEC9B181E36}"/>
              </a:ext>
            </a:extLst>
          </p:cNvPr>
          <p:cNvCxnSpPr>
            <a:cxnSpLocks/>
          </p:cNvCxnSpPr>
          <p:nvPr/>
        </p:nvCxnSpPr>
        <p:spPr>
          <a:xfrm>
            <a:off x="957277" y="6396335"/>
            <a:ext cx="2914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3F1091-F551-4A97-A485-12C317754003}"/>
              </a:ext>
            </a:extLst>
          </p:cNvPr>
          <p:cNvCxnSpPr>
            <a:cxnSpLocks/>
          </p:cNvCxnSpPr>
          <p:nvPr/>
        </p:nvCxnSpPr>
        <p:spPr>
          <a:xfrm flipV="1">
            <a:off x="957277" y="3705522"/>
            <a:ext cx="0" cy="2690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/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/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FE530B41-4582-412A-AA53-6803F65CCD5C}"/>
              </a:ext>
            </a:extLst>
          </p:cNvPr>
          <p:cNvSpPr/>
          <p:nvPr/>
        </p:nvSpPr>
        <p:spPr>
          <a:xfrm>
            <a:off x="1376377" y="4118787"/>
            <a:ext cx="84887" cy="848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4BD4B7-4DCA-423A-9667-BA212E0D2844}"/>
              </a:ext>
            </a:extLst>
          </p:cNvPr>
          <p:cNvSpPr/>
          <p:nvPr/>
        </p:nvSpPr>
        <p:spPr>
          <a:xfrm>
            <a:off x="2300237" y="4596709"/>
            <a:ext cx="84887" cy="848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89B1F1-4B3A-4932-935F-CE4F7737B44A}"/>
                  </a:ext>
                </a:extLst>
              </p:cNvPr>
              <p:cNvSpPr txBox="1"/>
              <p:nvPr/>
            </p:nvSpPr>
            <p:spPr>
              <a:xfrm>
                <a:off x="2291812" y="4373819"/>
                <a:ext cx="299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89B1F1-4B3A-4932-935F-CE4F7737B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812" y="4373819"/>
                <a:ext cx="29963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/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/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/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/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B8472F-C20D-4B5F-AF75-A0EF48509BAF}"/>
              </a:ext>
            </a:extLst>
          </p:cNvPr>
          <p:cNvCxnSpPr>
            <a:cxnSpLocks/>
          </p:cNvCxnSpPr>
          <p:nvPr/>
        </p:nvCxnSpPr>
        <p:spPr>
          <a:xfrm flipV="1">
            <a:off x="982067" y="4160907"/>
            <a:ext cx="364047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8391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Unbounded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B970-147D-4A65-A113-7470D2E8C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7537"/>
            <a:ext cx="10675619" cy="4829426"/>
          </a:xfrm>
        </p:spPr>
        <p:txBody>
          <a:bodyPr/>
          <a:lstStyle/>
          <a:p>
            <a:r>
              <a:rPr lang="en-US"/>
              <a:t>We need some approximation to efficiency</a:t>
            </a:r>
          </a:p>
          <a:p>
            <a:endParaRPr lang="en-US"/>
          </a:p>
          <a:p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Proof sketch (for U[0,1]): we know nothing about the first item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/>
              <a:t>	With some constant probability,  we make a disastrous mistake</a:t>
            </a:r>
          </a:p>
          <a:p>
            <a:pPr marL="0" indent="0">
              <a:spcBef>
                <a:spcPts val="0"/>
              </a:spcBef>
              <a:buNone/>
            </a:pPr>
            <a:endParaRPr lang="en-US"/>
          </a:p>
          <a:p>
            <a:pPr marL="0" indent="0">
              <a:spcBef>
                <a:spcPts val="0"/>
              </a:spcBef>
              <a:buNone/>
            </a:pPr>
            <a:r>
              <a:rPr lang="en-US"/>
              <a:t>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32C5C-7B01-4796-979D-252C96B66EF7}"/>
              </a:ext>
            </a:extLst>
          </p:cNvPr>
          <p:cNvSpPr txBox="1"/>
          <p:nvPr/>
        </p:nvSpPr>
        <p:spPr>
          <a:xfrm>
            <a:off x="1000125" y="1960667"/>
            <a:ext cx="9973176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err="1"/>
              <a:t>Thm</a:t>
            </a:r>
            <a:r>
              <a:rPr lang="en-US" sz="2400"/>
              <a:t>. In the </a:t>
            </a:r>
            <a:r>
              <a:rPr lang="en-US" sz="2400" err="1"/>
              <a:t>iid</a:t>
            </a:r>
            <a:r>
              <a:rPr lang="en-US" sz="2400"/>
              <a:t> model for 2 agents, no algorithm is one-swap PO and EF </a:t>
            </a:r>
            <a:r>
              <a:rPr lang="en-US" sz="2400" err="1"/>
              <a:t>w.h.p</a:t>
            </a:r>
            <a:r>
              <a:rPr lang="en-US" sz="2400"/>
              <a:t>., even for values sampled from a </a:t>
            </a:r>
            <a:r>
              <a:rPr lang="en-US" sz="2400">
                <a:solidFill>
                  <a:srgbClr val="C00000"/>
                </a:solidFill>
              </a:rPr>
              <a:t>known</a:t>
            </a:r>
            <a:r>
              <a:rPr lang="en-US" sz="2400"/>
              <a:t> continuous and bounded </a:t>
            </a:r>
            <a:r>
              <a:rPr lang="en-US" sz="2400" err="1"/>
              <a:t>distrib</a:t>
            </a:r>
            <a:r>
              <a:rPr lang="en-US" sz="2400"/>
              <a:t>.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259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EBE90-679E-CBCD-F874-522FBB35B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1E892-75CB-A5C4-97AE-D89D622C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B3EA4A-7059-8E68-99FB-85AB8F07AB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dirty="0"/>
                  <a:t> agents</a:t>
                </a:r>
              </a:p>
              <a:p>
                <a:r>
                  <a:rPr lang="en-US" dirty="0"/>
                  <a:t>T items</a:t>
                </a:r>
              </a:p>
              <a:p>
                <a:r>
                  <a:rPr lang="en-US" b="0" dirty="0"/>
                  <a:t>Agent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/>
                  <a:t> has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b="0" dirty="0"/>
                  <a:t> for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V</a:t>
                </a:r>
                <a:r>
                  <a:rPr lang="en-US" dirty="0"/>
                  <a:t>alues are additive, so for subset 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813E6-B3C0-3E53-1647-881FEAC7F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9656B342-7138-F1C2-0E76-9034360B11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5185519"/>
                  </p:ext>
                </p:extLst>
              </p:nvPr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9656B342-7138-F1C2-0E76-9034360B11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5185519"/>
                  </p:ext>
                </p:extLst>
              </p:nvPr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50087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9563" r="-398690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439" r="-300439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011BFBF-FAD5-305C-CC05-CA3E8A9CE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890" y="3469968"/>
            <a:ext cx="952478" cy="706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20C8A4-98CC-0154-207E-9906C2356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458" y="3469967"/>
            <a:ext cx="780838" cy="706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62815B-5CD8-2886-3EC3-37EF64E19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933" y="3493792"/>
            <a:ext cx="919886" cy="706472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06E744ED-E502-6FA4-E694-16789D5FAA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75573" y="5431654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DB163414-C498-6F95-1996-6EA5DA6F1E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5573" y="45172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088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Unbounded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B970-147D-4A65-A113-7470D2E8C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7537"/>
            <a:ext cx="10675619" cy="4829426"/>
          </a:xfrm>
        </p:spPr>
        <p:txBody>
          <a:bodyPr/>
          <a:lstStyle/>
          <a:p>
            <a:r>
              <a:rPr lang="en-US"/>
              <a:t>We need some approximation to efficiency</a:t>
            </a:r>
          </a:p>
          <a:p>
            <a:endParaRPr lang="en-US"/>
          </a:p>
          <a:p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Proof sketch (for U[0,1]): we know nothing about the first item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/>
              <a:t>	With some constant probability,  we make a disastrous mistake</a:t>
            </a:r>
          </a:p>
          <a:p>
            <a:pPr marL="0" indent="0">
              <a:spcBef>
                <a:spcPts val="0"/>
              </a:spcBef>
              <a:buNone/>
            </a:pPr>
            <a:endParaRPr lang="en-US"/>
          </a:p>
          <a:p>
            <a:pPr marL="0" indent="0">
              <a:spcBef>
                <a:spcPts val="0"/>
              </a:spcBef>
              <a:buNone/>
            </a:pPr>
            <a:r>
              <a:rPr lang="en-US"/>
              <a:t>	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A78358-F5F9-4C0F-BCF1-6110CADF63F4}"/>
              </a:ext>
            </a:extLst>
          </p:cNvPr>
          <p:cNvSpPr txBox="1"/>
          <p:nvPr/>
        </p:nvSpPr>
        <p:spPr>
          <a:xfrm>
            <a:off x="1376377" y="386144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F288BF-FDC6-41BA-B271-C6E3432C19BC}"/>
              </a:ext>
            </a:extLst>
          </p:cNvPr>
          <p:cNvCxnSpPr>
            <a:cxnSpLocks/>
          </p:cNvCxnSpPr>
          <p:nvPr/>
        </p:nvCxnSpPr>
        <p:spPr>
          <a:xfrm>
            <a:off x="1415891" y="3715140"/>
            <a:ext cx="2864" cy="469196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F999CE1-F2C3-4318-BFF8-A1934CC6A597}"/>
              </a:ext>
            </a:extLst>
          </p:cNvPr>
          <p:cNvSpPr/>
          <p:nvPr/>
        </p:nvSpPr>
        <p:spPr>
          <a:xfrm>
            <a:off x="1418755" y="4161228"/>
            <a:ext cx="2435024" cy="2235107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32C5C-7B01-4796-979D-252C96B66EF7}"/>
              </a:ext>
            </a:extLst>
          </p:cNvPr>
          <p:cNvSpPr txBox="1"/>
          <p:nvPr/>
        </p:nvSpPr>
        <p:spPr>
          <a:xfrm>
            <a:off x="1000125" y="1960667"/>
            <a:ext cx="9973176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err="1"/>
              <a:t>Thm</a:t>
            </a:r>
            <a:r>
              <a:rPr lang="en-US" sz="2400"/>
              <a:t>. In the </a:t>
            </a:r>
            <a:r>
              <a:rPr lang="en-US" sz="2400" err="1"/>
              <a:t>iid</a:t>
            </a:r>
            <a:r>
              <a:rPr lang="en-US" sz="2400"/>
              <a:t> model for 2 agents, no algorithm is one-swap PO and EF </a:t>
            </a:r>
            <a:r>
              <a:rPr lang="en-US" sz="2400" err="1"/>
              <a:t>w.h.p</a:t>
            </a:r>
            <a:r>
              <a:rPr lang="en-US" sz="2400"/>
              <a:t>., even for values sampled from a </a:t>
            </a:r>
            <a:r>
              <a:rPr lang="en-US" sz="2400">
                <a:solidFill>
                  <a:srgbClr val="C00000"/>
                </a:solidFill>
              </a:rPr>
              <a:t>known</a:t>
            </a:r>
            <a:r>
              <a:rPr lang="en-US" sz="2400"/>
              <a:t> continuous and bounded </a:t>
            </a:r>
            <a:r>
              <a:rPr lang="en-US" sz="2400" err="1"/>
              <a:t>distrib</a:t>
            </a:r>
            <a:r>
              <a:rPr lang="en-US" sz="2400"/>
              <a:t>.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1388C2-074E-4176-940D-EFEC9B181E36}"/>
              </a:ext>
            </a:extLst>
          </p:cNvPr>
          <p:cNvCxnSpPr>
            <a:cxnSpLocks/>
          </p:cNvCxnSpPr>
          <p:nvPr/>
        </p:nvCxnSpPr>
        <p:spPr>
          <a:xfrm>
            <a:off x="957277" y="6396335"/>
            <a:ext cx="2914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3F1091-F551-4A97-A485-12C317754003}"/>
              </a:ext>
            </a:extLst>
          </p:cNvPr>
          <p:cNvCxnSpPr>
            <a:cxnSpLocks/>
          </p:cNvCxnSpPr>
          <p:nvPr/>
        </p:nvCxnSpPr>
        <p:spPr>
          <a:xfrm flipV="1">
            <a:off x="957277" y="3705522"/>
            <a:ext cx="0" cy="2690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/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/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FE530B41-4582-412A-AA53-6803F65CCD5C}"/>
              </a:ext>
            </a:extLst>
          </p:cNvPr>
          <p:cNvSpPr/>
          <p:nvPr/>
        </p:nvSpPr>
        <p:spPr>
          <a:xfrm>
            <a:off x="1376377" y="4118787"/>
            <a:ext cx="84887" cy="848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/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/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/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/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B8472F-C20D-4B5F-AF75-A0EF48509BAF}"/>
              </a:ext>
            </a:extLst>
          </p:cNvPr>
          <p:cNvCxnSpPr>
            <a:cxnSpLocks/>
          </p:cNvCxnSpPr>
          <p:nvPr/>
        </p:nvCxnSpPr>
        <p:spPr>
          <a:xfrm flipV="1">
            <a:off x="982067" y="4160907"/>
            <a:ext cx="364047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8E10D2-68D0-49EE-A131-0F2F73264D12}"/>
              </a:ext>
            </a:extLst>
          </p:cNvPr>
          <p:cNvCxnSpPr/>
          <p:nvPr/>
        </p:nvCxnSpPr>
        <p:spPr>
          <a:xfrm flipV="1">
            <a:off x="963327" y="3703237"/>
            <a:ext cx="188909" cy="146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E7BA28-6C89-4131-A692-0B4164A30109}"/>
              </a:ext>
            </a:extLst>
          </p:cNvPr>
          <p:cNvCxnSpPr>
            <a:cxnSpLocks/>
          </p:cNvCxnSpPr>
          <p:nvPr/>
        </p:nvCxnSpPr>
        <p:spPr>
          <a:xfrm flipV="1">
            <a:off x="954418" y="3785896"/>
            <a:ext cx="465142" cy="355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4109482-4927-4A0A-923A-5EA4BFCD5E13}"/>
              </a:ext>
            </a:extLst>
          </p:cNvPr>
          <p:cNvCxnSpPr>
            <a:cxnSpLocks/>
          </p:cNvCxnSpPr>
          <p:nvPr/>
        </p:nvCxnSpPr>
        <p:spPr>
          <a:xfrm flipV="1">
            <a:off x="964132" y="3711277"/>
            <a:ext cx="366588" cy="286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0AEFEE-9B56-4D05-AF04-36A613177C12}"/>
              </a:ext>
            </a:extLst>
          </p:cNvPr>
          <p:cNvCxnSpPr>
            <a:cxnSpLocks/>
          </p:cNvCxnSpPr>
          <p:nvPr/>
        </p:nvCxnSpPr>
        <p:spPr>
          <a:xfrm flipV="1">
            <a:off x="1110401" y="3934435"/>
            <a:ext cx="300305" cy="228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07FB32F-35B7-418B-8078-6BA9DB494245}"/>
              </a:ext>
            </a:extLst>
          </p:cNvPr>
          <p:cNvCxnSpPr>
            <a:cxnSpLocks/>
          </p:cNvCxnSpPr>
          <p:nvPr/>
        </p:nvCxnSpPr>
        <p:spPr>
          <a:xfrm flipV="1">
            <a:off x="1299583" y="4070503"/>
            <a:ext cx="93061" cy="68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1814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Unbounded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47537"/>
                <a:ext cx="10675619" cy="4829426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We need some approximation to welfare</a:t>
                </a:r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/>
                  <a:t>Proof sketch (for U[0,1]): we know nothing about the first item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With some constant probability,  we make a disastrous mistake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                (1) PO requires all future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go to ag. 1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                (2) Ag. 2 has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≥0.7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 for such items </a:t>
                </a:r>
                <a:r>
                  <a:rPr lang="en-US" err="1"/>
                  <a:t>whp</a:t>
                </a:r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		For U[0,1]: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=0.81⋅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⋅0.45</m:t>
                    </m:r>
                  </m:oMath>
                </a14:m>
                <a:endParaRPr lang="en-US" b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=0.81⋅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⋅0.9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					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≥0.72⋅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47537"/>
                <a:ext cx="10675619" cy="4829426"/>
              </a:xfrm>
              <a:blipFill>
                <a:blip r:embed="rId3"/>
                <a:stretch>
                  <a:fillRect l="-1142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6A78358-F5F9-4C0F-BCF1-6110CADF63F4}"/>
              </a:ext>
            </a:extLst>
          </p:cNvPr>
          <p:cNvSpPr txBox="1"/>
          <p:nvPr/>
        </p:nvSpPr>
        <p:spPr>
          <a:xfrm>
            <a:off x="1376377" y="386144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F288BF-FDC6-41BA-B271-C6E3432C19BC}"/>
              </a:ext>
            </a:extLst>
          </p:cNvPr>
          <p:cNvCxnSpPr>
            <a:cxnSpLocks/>
          </p:cNvCxnSpPr>
          <p:nvPr/>
        </p:nvCxnSpPr>
        <p:spPr>
          <a:xfrm>
            <a:off x="1415891" y="3715140"/>
            <a:ext cx="2864" cy="469196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F999CE1-F2C3-4318-BFF8-A1934CC6A597}"/>
              </a:ext>
            </a:extLst>
          </p:cNvPr>
          <p:cNvSpPr/>
          <p:nvPr/>
        </p:nvSpPr>
        <p:spPr>
          <a:xfrm>
            <a:off x="1418755" y="4161228"/>
            <a:ext cx="2435024" cy="2235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32C5C-7B01-4796-979D-252C96B66EF7}"/>
              </a:ext>
            </a:extLst>
          </p:cNvPr>
          <p:cNvSpPr txBox="1"/>
          <p:nvPr/>
        </p:nvSpPr>
        <p:spPr>
          <a:xfrm>
            <a:off x="1000125" y="1960667"/>
            <a:ext cx="9973176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err="1"/>
              <a:t>Thm</a:t>
            </a:r>
            <a:r>
              <a:rPr lang="en-US" sz="2400"/>
              <a:t>. In the </a:t>
            </a:r>
            <a:r>
              <a:rPr lang="en-US" sz="2400" err="1"/>
              <a:t>iid</a:t>
            </a:r>
            <a:r>
              <a:rPr lang="en-US" sz="2400"/>
              <a:t> model for 2 agents, no algorithm is one-swap PO and EF </a:t>
            </a:r>
            <a:r>
              <a:rPr lang="en-US" sz="2400" err="1"/>
              <a:t>w.h.p</a:t>
            </a:r>
            <a:r>
              <a:rPr lang="en-US" sz="2400"/>
              <a:t>., even for values sampled from a </a:t>
            </a:r>
            <a:r>
              <a:rPr lang="en-US" sz="2400">
                <a:solidFill>
                  <a:srgbClr val="C00000"/>
                </a:solidFill>
              </a:rPr>
              <a:t>known</a:t>
            </a:r>
            <a:r>
              <a:rPr lang="en-US" sz="2400"/>
              <a:t> continuous and bounded </a:t>
            </a:r>
            <a:r>
              <a:rPr lang="en-US" sz="2400" err="1"/>
              <a:t>distrib</a:t>
            </a:r>
            <a:r>
              <a:rPr lang="en-US" sz="2400"/>
              <a:t>.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1388C2-074E-4176-940D-EFEC9B181E36}"/>
              </a:ext>
            </a:extLst>
          </p:cNvPr>
          <p:cNvCxnSpPr>
            <a:cxnSpLocks/>
          </p:cNvCxnSpPr>
          <p:nvPr/>
        </p:nvCxnSpPr>
        <p:spPr>
          <a:xfrm>
            <a:off x="957277" y="6396335"/>
            <a:ext cx="2914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3F1091-F551-4A97-A485-12C317754003}"/>
              </a:ext>
            </a:extLst>
          </p:cNvPr>
          <p:cNvCxnSpPr>
            <a:cxnSpLocks/>
          </p:cNvCxnSpPr>
          <p:nvPr/>
        </p:nvCxnSpPr>
        <p:spPr>
          <a:xfrm flipV="1">
            <a:off x="957277" y="3705522"/>
            <a:ext cx="0" cy="2690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/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/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FE530B41-4582-412A-AA53-6803F65CCD5C}"/>
              </a:ext>
            </a:extLst>
          </p:cNvPr>
          <p:cNvSpPr/>
          <p:nvPr/>
        </p:nvSpPr>
        <p:spPr>
          <a:xfrm>
            <a:off x="1376377" y="4118787"/>
            <a:ext cx="84887" cy="848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4BD4B7-4DCA-423A-9667-BA212E0D2844}"/>
              </a:ext>
            </a:extLst>
          </p:cNvPr>
          <p:cNvSpPr/>
          <p:nvPr/>
        </p:nvSpPr>
        <p:spPr>
          <a:xfrm>
            <a:off x="2300237" y="4596709"/>
            <a:ext cx="84887" cy="848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89B1F1-4B3A-4932-935F-CE4F7737B44A}"/>
                  </a:ext>
                </a:extLst>
              </p:cNvPr>
              <p:cNvSpPr txBox="1"/>
              <p:nvPr/>
            </p:nvSpPr>
            <p:spPr>
              <a:xfrm>
                <a:off x="2291812" y="4373819"/>
                <a:ext cx="299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89B1F1-4B3A-4932-935F-CE4F7737B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812" y="4373819"/>
                <a:ext cx="29963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/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/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/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/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B8472F-C20D-4B5F-AF75-A0EF48509BAF}"/>
              </a:ext>
            </a:extLst>
          </p:cNvPr>
          <p:cNvCxnSpPr>
            <a:cxnSpLocks/>
          </p:cNvCxnSpPr>
          <p:nvPr/>
        </p:nvCxnSpPr>
        <p:spPr>
          <a:xfrm flipV="1">
            <a:off x="982067" y="4160907"/>
            <a:ext cx="364047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A3485F-DED9-4E41-AEAA-98E577952679}"/>
                  </a:ext>
                </a:extLst>
              </p:cNvPr>
              <p:cNvSpPr txBox="1"/>
              <p:nvPr/>
            </p:nvSpPr>
            <p:spPr>
              <a:xfrm>
                <a:off x="3464503" y="4169218"/>
                <a:ext cx="483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A3485F-DED9-4E41-AEAA-98E577952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503" y="4169218"/>
                <a:ext cx="48308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69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Unbounded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47537"/>
                <a:ext cx="10675619" cy="4829426"/>
              </a:xfrm>
            </p:spPr>
            <p:txBody>
              <a:bodyPr/>
              <a:lstStyle/>
              <a:p>
                <a:r>
                  <a:rPr lang="en-US"/>
                  <a:t>We need some approximation to welfare</a:t>
                </a:r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/>
                  <a:t>Proof sketch (for U[0,1]): we know nothing about the first item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With some constant probability,  we make a disastrous mistake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                (1) PO requires all future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go to ag. 1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                (2) Ag. 2 has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≥0.7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 for such items </a:t>
                </a:r>
                <a:r>
                  <a:rPr lang="en-US" err="1"/>
                  <a:t>whp</a:t>
                </a:r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	     (3) Ag. 2’s total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≤1.1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 whp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/>
                  <a:t>			     When (1), (2) and (3) happen (with constant prob) 			         the algorithm can not be EF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47537"/>
                <a:ext cx="10675619" cy="4829426"/>
              </a:xfrm>
              <a:blipFill>
                <a:blip r:embed="rId3"/>
                <a:stretch>
                  <a:fillRect l="-1142" t="-2020" r="-742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6A78358-F5F9-4C0F-BCF1-6110CADF63F4}"/>
              </a:ext>
            </a:extLst>
          </p:cNvPr>
          <p:cNvSpPr txBox="1"/>
          <p:nvPr/>
        </p:nvSpPr>
        <p:spPr>
          <a:xfrm>
            <a:off x="1376377" y="386144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F288BF-FDC6-41BA-B271-C6E3432C19BC}"/>
              </a:ext>
            </a:extLst>
          </p:cNvPr>
          <p:cNvCxnSpPr>
            <a:cxnSpLocks/>
          </p:cNvCxnSpPr>
          <p:nvPr/>
        </p:nvCxnSpPr>
        <p:spPr>
          <a:xfrm>
            <a:off x="1415891" y="3715140"/>
            <a:ext cx="2864" cy="469196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F999CE1-F2C3-4318-BFF8-A1934CC6A597}"/>
              </a:ext>
            </a:extLst>
          </p:cNvPr>
          <p:cNvSpPr/>
          <p:nvPr/>
        </p:nvSpPr>
        <p:spPr>
          <a:xfrm>
            <a:off x="1418755" y="4161228"/>
            <a:ext cx="2435024" cy="2235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32C5C-7B01-4796-979D-252C96B66EF7}"/>
              </a:ext>
            </a:extLst>
          </p:cNvPr>
          <p:cNvSpPr txBox="1"/>
          <p:nvPr/>
        </p:nvSpPr>
        <p:spPr>
          <a:xfrm>
            <a:off x="1000125" y="1960667"/>
            <a:ext cx="9973176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err="1"/>
              <a:t>Thm</a:t>
            </a:r>
            <a:r>
              <a:rPr lang="en-US" sz="2400"/>
              <a:t>. In the </a:t>
            </a:r>
            <a:r>
              <a:rPr lang="en-US" sz="2400" err="1"/>
              <a:t>iid</a:t>
            </a:r>
            <a:r>
              <a:rPr lang="en-US" sz="2400"/>
              <a:t> model for 2 agents, no algorithm is one-swap PO and EF </a:t>
            </a:r>
            <a:r>
              <a:rPr lang="en-US" sz="2400" err="1"/>
              <a:t>w.h.p</a:t>
            </a:r>
            <a:r>
              <a:rPr lang="en-US" sz="2400"/>
              <a:t>., even for values sampled from a </a:t>
            </a:r>
            <a:r>
              <a:rPr lang="en-US" sz="2400">
                <a:solidFill>
                  <a:srgbClr val="C00000"/>
                </a:solidFill>
              </a:rPr>
              <a:t>known</a:t>
            </a:r>
            <a:r>
              <a:rPr lang="en-US" sz="2400"/>
              <a:t> continuous and bounded </a:t>
            </a:r>
            <a:r>
              <a:rPr lang="en-US" sz="2400" err="1"/>
              <a:t>distrib</a:t>
            </a:r>
            <a:r>
              <a:rPr lang="en-US" sz="2400"/>
              <a:t>.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1388C2-074E-4176-940D-EFEC9B181E36}"/>
              </a:ext>
            </a:extLst>
          </p:cNvPr>
          <p:cNvCxnSpPr>
            <a:cxnSpLocks/>
          </p:cNvCxnSpPr>
          <p:nvPr/>
        </p:nvCxnSpPr>
        <p:spPr>
          <a:xfrm>
            <a:off x="957277" y="6396335"/>
            <a:ext cx="2914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3F1091-F551-4A97-A485-12C317754003}"/>
              </a:ext>
            </a:extLst>
          </p:cNvPr>
          <p:cNvCxnSpPr>
            <a:cxnSpLocks/>
          </p:cNvCxnSpPr>
          <p:nvPr/>
        </p:nvCxnSpPr>
        <p:spPr>
          <a:xfrm flipV="1">
            <a:off x="957277" y="3705522"/>
            <a:ext cx="0" cy="2690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/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/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FE530B41-4582-412A-AA53-6803F65CCD5C}"/>
              </a:ext>
            </a:extLst>
          </p:cNvPr>
          <p:cNvSpPr/>
          <p:nvPr/>
        </p:nvSpPr>
        <p:spPr>
          <a:xfrm>
            <a:off x="1376377" y="4118787"/>
            <a:ext cx="84887" cy="848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4BD4B7-4DCA-423A-9667-BA212E0D2844}"/>
              </a:ext>
            </a:extLst>
          </p:cNvPr>
          <p:cNvSpPr/>
          <p:nvPr/>
        </p:nvSpPr>
        <p:spPr>
          <a:xfrm>
            <a:off x="2300237" y="4596709"/>
            <a:ext cx="84887" cy="848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89B1F1-4B3A-4932-935F-CE4F7737B44A}"/>
                  </a:ext>
                </a:extLst>
              </p:cNvPr>
              <p:cNvSpPr txBox="1"/>
              <p:nvPr/>
            </p:nvSpPr>
            <p:spPr>
              <a:xfrm>
                <a:off x="2291812" y="4373819"/>
                <a:ext cx="299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89B1F1-4B3A-4932-935F-CE4F7737B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812" y="4373819"/>
                <a:ext cx="29963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/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/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/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/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B8472F-C20D-4B5F-AF75-A0EF48509BAF}"/>
              </a:ext>
            </a:extLst>
          </p:cNvPr>
          <p:cNvCxnSpPr>
            <a:cxnSpLocks/>
          </p:cNvCxnSpPr>
          <p:nvPr/>
        </p:nvCxnSpPr>
        <p:spPr>
          <a:xfrm flipV="1">
            <a:off x="982067" y="4160907"/>
            <a:ext cx="364047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50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A7112B-1E41-4885-AFA5-A6189C6D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4" r="31302"/>
          <a:stretch/>
        </p:blipFill>
        <p:spPr>
          <a:xfrm>
            <a:off x="9268170" y="354614"/>
            <a:ext cx="3102075" cy="46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Unbounded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B970-147D-4A65-A113-7470D2E8C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QM is strongly EF and WO </a:t>
            </a:r>
            <a:r>
              <a:rPr lang="en-US" err="1"/>
              <a:t>whp</a:t>
            </a:r>
            <a:endParaRPr lang="en-US"/>
          </a:p>
          <a:p>
            <a:r>
              <a:rPr lang="en-US"/>
              <a:t>Approximate QM with empirical quantiles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4500"/>
          </a:p>
          <a:p>
            <a:pPr marL="0" indent="0">
              <a:buNone/>
            </a:pPr>
            <a:r>
              <a:rPr lang="en-US"/>
              <a:t>Analysis: allow sublinear number of mistakes compared to QM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A1795-BF60-46AA-9058-461C32195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005" y="2485721"/>
            <a:ext cx="6563641" cy="2553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/>
              <p:nvPr/>
            </p:nvSpPr>
            <p:spPr>
              <a:xfrm>
                <a:off x="977095" y="5789526"/>
                <a:ext cx="9973176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Thm. In the </a:t>
                </a:r>
                <a:r>
                  <a:rPr lang="en-US" sz="2400" err="1"/>
                  <a:t>iid</a:t>
                </a:r>
                <a:r>
                  <a:rPr lang="en-US" sz="2400"/>
                  <a:t> model, </a:t>
                </a:r>
                <a:r>
                  <a:rPr lang="en-US" sz="2400" err="1"/>
                  <a:t>Alg</a:t>
                </a:r>
                <a:r>
                  <a:rPr lang="en-US" sz="2400"/>
                  <a:t> 1 is EF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-WO </a:t>
                </a:r>
                <a:r>
                  <a:rPr lang="en-US" sz="240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&gt;0. </m:t>
                    </m:r>
                  </m:oMath>
                </a14:m>
                <a:endParaRPr 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95" y="5789526"/>
                <a:ext cx="9973176" cy="461665"/>
              </a:xfrm>
              <a:prstGeom prst="rect">
                <a:avLst/>
              </a:prstGeom>
              <a:blipFill>
                <a:blip r:embed="rId5"/>
                <a:stretch>
                  <a:fillRect l="-917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BDA6110-368F-4158-8DFB-8C2677F3F6C9}"/>
              </a:ext>
            </a:extLst>
          </p:cNvPr>
          <p:cNvSpPr txBox="1"/>
          <p:nvPr/>
        </p:nvSpPr>
        <p:spPr>
          <a:xfrm>
            <a:off x="8300352" y="3214496"/>
            <a:ext cx="379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Increasing epoch lengths</a:t>
            </a:r>
          </a:p>
          <a:p>
            <a:endParaRPr lang="en-US"/>
          </a:p>
          <a:p>
            <a:r>
              <a:rPr lang="en-US"/>
              <a:t>Exploit much longer than explore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Allocate to agent ranking item highest </a:t>
            </a:r>
          </a:p>
          <a:p>
            <a:r>
              <a:rPr lang="en-US"/>
              <a:t>compared to this sampling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5220C3-CF64-4DA3-9A8B-C45B4F31324A}"/>
                  </a:ext>
                </a:extLst>
              </p:cNvPr>
              <p:cNvSpPr txBox="1"/>
              <p:nvPr/>
            </p:nvSpPr>
            <p:spPr>
              <a:xfrm>
                <a:off x="8196133" y="900403"/>
                <a:ext cx="3770253" cy="1015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Def. A sample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𝑚𝑛</m:t>
                    </m:r>
                  </m:oMath>
                </a14:m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 items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</m:oMath>
                </a14:m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-accurate if QM gives a new item to the right agent wp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</m:oMath>
                </a14:m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5220C3-CF64-4DA3-9A8B-C45B4F31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133" y="900403"/>
                <a:ext cx="3770253" cy="1015663"/>
              </a:xfrm>
              <a:prstGeom prst="rect">
                <a:avLst/>
              </a:prstGeom>
              <a:blipFill>
                <a:blip r:embed="rId6"/>
                <a:stretch>
                  <a:fillRect l="-1780" t="-3614" r="-2913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8B2D7C-E9DB-45EC-AE44-988BD418F2D1}"/>
                  </a:ext>
                </a:extLst>
              </p:cNvPr>
              <p:cNvSpPr txBox="1"/>
              <p:nvPr/>
            </p:nvSpPr>
            <p:spPr>
              <a:xfrm>
                <a:off x="8714213" y="2407702"/>
                <a:ext cx="30416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Chosen to ensure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/>
                  <a:t>-accuracy wp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/>
                  <a:t> via DKW inequality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8B2D7C-E9DB-45EC-AE44-988BD418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213" y="2407702"/>
                <a:ext cx="3041629" cy="923330"/>
              </a:xfrm>
              <a:prstGeom prst="rect">
                <a:avLst/>
              </a:prstGeom>
              <a:blipFill>
                <a:blip r:embed="rId7"/>
                <a:stretch>
                  <a:fillRect l="-1603" t="-3974" r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E83F0-CF23-4D7D-AFD2-E726DBF8BD75}"/>
              </a:ext>
            </a:extLst>
          </p:cNvPr>
          <p:cNvSpPr/>
          <p:nvPr/>
        </p:nvSpPr>
        <p:spPr>
          <a:xfrm>
            <a:off x="4457700" y="2667001"/>
            <a:ext cx="4257675" cy="587417"/>
          </a:xfrm>
          <a:custGeom>
            <a:avLst/>
            <a:gdLst>
              <a:gd name="connsiteX0" fmla="*/ 3992046 w 3992046"/>
              <a:gd name="connsiteY0" fmla="*/ 0 h 657225"/>
              <a:gd name="connsiteX1" fmla="*/ 3420546 w 3992046"/>
              <a:gd name="connsiteY1" fmla="*/ 104775 h 657225"/>
              <a:gd name="connsiteX2" fmla="*/ 3144321 w 3992046"/>
              <a:gd name="connsiteY2" fmla="*/ 504825 h 657225"/>
              <a:gd name="connsiteX3" fmla="*/ 448746 w 3992046"/>
              <a:gd name="connsiteY3" fmla="*/ 533400 h 657225"/>
              <a:gd name="connsiteX4" fmla="*/ 29646 w 3992046"/>
              <a:gd name="connsiteY4" fmla="*/ 657225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2046" h="657225">
                <a:moveTo>
                  <a:pt x="3992046" y="0"/>
                </a:moveTo>
                <a:cubicBezTo>
                  <a:pt x="3776939" y="10319"/>
                  <a:pt x="3561833" y="20638"/>
                  <a:pt x="3420546" y="104775"/>
                </a:cubicBezTo>
                <a:cubicBezTo>
                  <a:pt x="3279259" y="188912"/>
                  <a:pt x="3639621" y="433387"/>
                  <a:pt x="3144321" y="504825"/>
                </a:cubicBezTo>
                <a:cubicBezTo>
                  <a:pt x="2649021" y="576263"/>
                  <a:pt x="967858" y="508000"/>
                  <a:pt x="448746" y="533400"/>
                </a:cubicBezTo>
                <a:cubicBezTo>
                  <a:pt x="-70367" y="558800"/>
                  <a:pt x="-20361" y="608012"/>
                  <a:pt x="29646" y="657225"/>
                </a:cubicBezTo>
              </a:path>
            </a:pathLst>
          </a:custGeom>
          <a:ln w="9525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637923-1B96-4B9F-AB51-0788AC3D3549}"/>
              </a:ext>
            </a:extLst>
          </p:cNvPr>
          <p:cNvSpPr txBox="1"/>
          <p:nvPr/>
        </p:nvSpPr>
        <p:spPr>
          <a:xfrm>
            <a:off x="8122920" y="377709"/>
            <a:ext cx="406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DKW </a:t>
            </a:r>
            <a:r>
              <a:rPr lang="en-US" sz="2000" err="1"/>
              <a:t>ineq</a:t>
            </a:r>
            <a:r>
              <a:rPr lang="en-US" sz="2000"/>
              <a:t>: </a:t>
            </a:r>
            <a:endParaRPr 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371E06-23E9-4428-8AED-0915DD7A4951}"/>
              </a:ext>
            </a:extLst>
          </p:cNvPr>
          <p:cNvCxnSpPr/>
          <p:nvPr/>
        </p:nvCxnSpPr>
        <p:spPr>
          <a:xfrm flipH="1" flipV="1">
            <a:off x="7818120" y="4716780"/>
            <a:ext cx="454213" cy="59468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169A6B-73B8-4C12-A858-28277F93A6AA}"/>
              </a:ext>
            </a:extLst>
          </p:cNvPr>
          <p:cNvCxnSpPr>
            <a:cxnSpLocks/>
          </p:cNvCxnSpPr>
          <p:nvPr/>
        </p:nvCxnSpPr>
        <p:spPr>
          <a:xfrm flipH="1">
            <a:off x="7261860" y="3955865"/>
            <a:ext cx="1024482" cy="0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7739BF-DF59-4EC0-A7EF-ACB1BE2DD11D}"/>
              </a:ext>
            </a:extLst>
          </p:cNvPr>
          <p:cNvCxnSpPr>
            <a:cxnSpLocks/>
          </p:cNvCxnSpPr>
          <p:nvPr/>
        </p:nvCxnSpPr>
        <p:spPr>
          <a:xfrm flipH="1">
            <a:off x="7162800" y="3429000"/>
            <a:ext cx="1109533" cy="0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50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2" grpId="0" animBg="1"/>
      <p:bldP spid="1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8600"/>
                <a:ext cx="10515600" cy="49483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Proof sketch: QM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/>
                  <a:t>-strongly EF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envy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𝑄𝑀</m:t>
                        </m:r>
                      </m:sup>
                    </m:sSubSup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≈−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 whp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/>
                  <a:t> EF if a sub-linear number mistakes</a:t>
                </a:r>
              </a:p>
              <a:p>
                <a:pPr marL="0" indent="0">
                  <a:buNone/>
                </a:pPr>
                <a:r>
                  <a:rPr lang="en-US"/>
                  <a:t>Mistakes compared to QM:</a:t>
                </a:r>
              </a:p>
              <a:p>
                <a:pPr marL="0" indent="0">
                  <a:buNone/>
                </a:pPr>
                <a:r>
                  <a:rPr lang="en-US"/>
                  <a:t>1. All of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/>
                  <a:t> epochs</a:t>
                </a:r>
              </a:p>
              <a:p>
                <a:pPr marL="0" indent="0">
                  <a:buNone/>
                </a:pPr>
                <a:r>
                  <a:rPr lang="en-US"/>
                  <a:t>2. Sampling phase of epoch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/>
              </a:p>
              <a:p>
                <a:pPr marL="0" indent="0">
                  <a:buNone/>
                </a:pPr>
                <a:r>
                  <a:rPr lang="en-US"/>
                  <a:t>3. Ranking phase of epoch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/>
                  <a:t>-accurate (wp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/>
                  <a:t>)</a:t>
                </a:r>
              </a:p>
              <a:p>
                <a:pPr marL="0" indent="0">
                  <a:buNone/>
                </a:pPr>
                <a:r>
                  <a:rPr lang="en-US"/>
                  <a:t>4. Ranking phase of epoch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/>
                  <a:t>,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/>
                  <a:t>-accurate (wp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/>
                  <a:t>)</a:t>
                </a:r>
              </a:p>
              <a:p>
                <a:pPr marL="0" indent="0">
                  <a:buNone/>
                </a:pPr>
                <a:r>
                  <a:rPr lang="en-US" b="0"/>
                  <a:t>Check the total mistakes is sublinear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0"/>
                  <a:t> and confirm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/>
                  <a:t> WO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8600"/>
                <a:ext cx="10515600" cy="4948363"/>
              </a:xfrm>
              <a:blipFill>
                <a:blip r:embed="rId3"/>
                <a:stretch>
                  <a:fillRect l="-1217" t="-2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8A1795-BF60-46AA-9058-461C32195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293" y="1033713"/>
            <a:ext cx="4946532" cy="1924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/>
              <p:nvPr/>
            </p:nvSpPr>
            <p:spPr>
              <a:xfrm>
                <a:off x="1504950" y="438659"/>
                <a:ext cx="8905875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Thm. In the </a:t>
                </a:r>
                <a:r>
                  <a:rPr lang="en-US" sz="2400" err="1"/>
                  <a:t>iid</a:t>
                </a:r>
                <a:r>
                  <a:rPr lang="en-US" sz="2400"/>
                  <a:t> model, </a:t>
                </a:r>
                <a:r>
                  <a:rPr lang="en-US" sz="2400" err="1"/>
                  <a:t>Alg</a:t>
                </a:r>
                <a:r>
                  <a:rPr lang="en-US" sz="2400"/>
                  <a:t> 1 is EF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-WO </a:t>
                </a:r>
                <a:r>
                  <a:rPr lang="en-US" sz="240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&gt;0. </m:t>
                    </m:r>
                  </m:oMath>
                </a14:m>
                <a:endParaRPr 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50" y="438659"/>
                <a:ext cx="8905875" cy="461665"/>
              </a:xfrm>
              <a:prstGeom prst="rect">
                <a:avLst/>
              </a:prstGeom>
              <a:blipFill>
                <a:blip r:embed="rId5"/>
                <a:stretch>
                  <a:fillRect l="-109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45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about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B970-147D-4A65-A113-7470D2E8C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As sampling phases get longer, we ask for a rank relative to many items</a:t>
            </a:r>
          </a:p>
          <a:p>
            <a:pPr marL="0" indent="0">
              <a:buNone/>
            </a:pPr>
            <a:r>
              <a:rPr lang="en-US"/>
              <a:t>Can we do better? What if we ask for comparison to only 1 prior item?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Bounded memory model</a:t>
            </a:r>
          </a:p>
          <a:p>
            <a:r>
              <a:rPr lang="en-US"/>
              <a:t>1 benchmark item per agent, report H/L for each new item</a:t>
            </a:r>
          </a:p>
          <a:p>
            <a:r>
              <a:rPr lang="en-US"/>
              <a:t>When allocating item, you may ‘store’ it and release old benchmark</a:t>
            </a:r>
          </a:p>
          <a:p>
            <a:r>
              <a:rPr lang="en-US"/>
              <a:t>Once an item is allocated and not stored or stored and subsequently released, it can not be made benchmark again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/>
              <p:nvPr/>
            </p:nvSpPr>
            <p:spPr>
              <a:xfrm>
                <a:off x="1026193" y="1223712"/>
                <a:ext cx="10139613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Thm. In the </a:t>
                </a:r>
                <a:r>
                  <a:rPr lang="en-US" sz="2400" err="1"/>
                  <a:t>iid</a:t>
                </a:r>
                <a:r>
                  <a:rPr lang="en-US" sz="2400"/>
                  <a:t> model with unbounded memory, </a:t>
                </a:r>
                <a:r>
                  <a:rPr lang="en-US" sz="2400" err="1"/>
                  <a:t>Alg</a:t>
                </a:r>
                <a:r>
                  <a:rPr lang="en-US" sz="2400"/>
                  <a:t> 1 is EF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-WO </a:t>
                </a:r>
                <a:r>
                  <a:rPr lang="en-US" sz="240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193" y="1223712"/>
                <a:ext cx="10139613" cy="461665"/>
              </a:xfrm>
              <a:prstGeom prst="rect">
                <a:avLst/>
              </a:prstGeom>
              <a:blipFill>
                <a:blip r:embed="rId3"/>
                <a:stretch>
                  <a:fillRect l="-901" t="-10667" r="-60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96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DD1EA-7F33-41F5-954F-BE183F63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Bounded memory, constant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635E7-CAD9-44E5-B97C-9ED3547072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7537"/>
                <a:ext cx="10515600" cy="5234238"/>
              </a:xfrm>
            </p:spPr>
            <p:txBody>
              <a:bodyPr>
                <a:normAutofit/>
              </a:bodyPr>
              <a:lstStyle/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r>
                  <a:rPr lang="en-US"/>
                  <a:t>Proof sketch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/>
                  <a:t>.</a:t>
                </a:r>
              </a:p>
              <a:p>
                <a:pPr marL="0" indent="0">
                  <a:buNone/>
                </a:pPr>
                <a:r>
                  <a:rPr lang="en-US"/>
                  <a:t>Assume values are drawn from U[0,1].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be the quantiles of the benchmark item of agents 1, 2.  </a:t>
                </a:r>
                <a:r>
                  <a:rPr lang="en-US" err="1"/>
                  <a:t>Wlog</a:t>
                </a:r>
                <a:r>
                  <a:rPr lang="en-US"/>
                  <a:t>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b="0"/>
              </a:p>
              <a:p>
                <a:pPr marL="0" indent="0">
                  <a:buNone/>
                </a:pPr>
                <a:r>
                  <a:rPr lang="en-US"/>
                  <a:t>Consider the intervals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/>
                  <a:t> At least one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≥1/3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Suppose its</a:t>
                </a:r>
                <a:r>
                  <a:rPr lang="en-US" b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.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/>
                  <a:t> wp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≥1/9</m:t>
                    </m:r>
                  </m:oMath>
                </a14:m>
                <a:endParaRPr lang="en-US"/>
              </a:p>
              <a:p>
                <a:pPr marL="274320" indent="0">
                  <a:buNone/>
                </a:pPr>
                <a:r>
                  <a:rPr lang="en-US"/>
                  <a:t>Conditioned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/>
                  <a:t> 1/9, equally likely either</a:t>
                </a:r>
              </a:p>
              <a:p>
                <a:pPr marL="274320" indent="0">
                  <a:buNone/>
                </a:pPr>
                <a:r>
                  <a:rPr lang="en-US"/>
                  <a:t>Any </a:t>
                </a:r>
                <a:r>
                  <a:rPr lang="en-US" err="1"/>
                  <a:t>alg</a:t>
                </a:r>
                <a:r>
                  <a:rPr lang="en-US"/>
                  <a:t> allocates to some agent wp at most ½ when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/>
              </a:p>
              <a:p>
                <a:pPr marL="0" indent="0">
                  <a:buNone/>
                </a:pPr>
                <a:r>
                  <a:rPr lang="en-US"/>
                  <a:t>Expected loss per item: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/>
                  <a:t> </a:t>
                </a:r>
                <a:r>
                  <a:rPr lang="en-US" err="1"/>
                  <a:t>Whp</a:t>
                </a:r>
                <a:r>
                  <a:rPr lang="en-US"/>
                  <a:t> it concentrates,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635E7-CAD9-44E5-B97C-9ED354707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7537"/>
                <a:ext cx="10515600" cy="5234238"/>
              </a:xfrm>
              <a:blipFill>
                <a:blip r:embed="rId3"/>
                <a:stretch>
                  <a:fillRect l="-1217" r="-1565" b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DBE7106-8104-4FC3-BEE8-5E606AA2E7F1}"/>
              </a:ext>
            </a:extLst>
          </p:cNvPr>
          <p:cNvSpPr txBox="1"/>
          <p:nvPr/>
        </p:nvSpPr>
        <p:spPr>
          <a:xfrm>
            <a:off x="1113021" y="1347537"/>
            <a:ext cx="9631680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Thm</a:t>
            </a:r>
            <a:r>
              <a:rPr lang="en-US" sz="2400" dirty="0"/>
              <a:t>. In the </a:t>
            </a:r>
            <a:r>
              <a:rPr lang="en-US" sz="2400" dirty="0" err="1"/>
              <a:t>iid</a:t>
            </a:r>
            <a:r>
              <a:rPr lang="en-US" sz="2400" dirty="0"/>
              <a:t> setting with 1 item memory, no algorithm is 0.999 welfare maximizing </a:t>
            </a:r>
            <a:r>
              <a:rPr lang="en-US" sz="2400" dirty="0" err="1"/>
              <a:t>whp</a:t>
            </a:r>
            <a:r>
              <a:rPr lang="en-US" sz="2400" dirty="0"/>
              <a:t> for all continuous and bounded distributions. 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33285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5422-33DE-4CE1-8B34-EA347A18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Bounded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5E964F-34E1-4AD1-A159-F368397304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9778"/>
                <a:ext cx="10515600" cy="4829426"/>
              </a:xfrm>
            </p:spPr>
            <p:txBody>
              <a:bodyPr/>
              <a:lstStyle/>
              <a:p>
                <a:pPr marL="0" lvl="1" indent="0">
                  <a:buNone/>
                </a:pPr>
                <a:endParaRPr lang="en-US"/>
              </a:p>
              <a:p>
                <a:pPr marL="0" lvl="1" indent="0">
                  <a:buNone/>
                </a:pPr>
                <a:endParaRPr lang="en-US"/>
              </a:p>
              <a:p>
                <a:pPr marL="0" lvl="1" indent="0">
                  <a:buNone/>
                </a:pPr>
                <a:endParaRPr lang="en-US"/>
              </a:p>
              <a:p>
                <a:pPr marL="0" lvl="1" indent="0">
                  <a:buNone/>
                </a:pPr>
                <a:r>
                  <a:rPr lang="en-US"/>
                  <a:t>Strategy (</a:t>
                </a:r>
                <a:r>
                  <a:rPr lang="en-US" err="1"/>
                  <a:t>Alg</a:t>
                </a:r>
                <a:r>
                  <a:rPr lang="en-US"/>
                  <a:t> 2, informally): </a:t>
                </a:r>
              </a:p>
              <a:p>
                <a:pPr marL="342900" lvl="1" indent="-342900"/>
                <a:r>
                  <a:rPr lang="en-US"/>
                  <a:t>Sampling phase: allocate randomly. estimate benchmark quantile from H/L, keep for exploit phase if “close enough”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/>
                  <a:t> </a:t>
                </a:r>
                <a:r>
                  <a:rPr lang="en-US" err="1"/>
                  <a:t>o.w</a:t>
                </a:r>
                <a:r>
                  <a:rPr lang="en-US"/>
                  <a:t>. reject and repeat</a:t>
                </a:r>
              </a:p>
              <a:p>
                <a:pPr marL="342900" lvl="1" indent="-342900"/>
                <a:r>
                  <a:rPr lang="en-US"/>
                  <a:t>Exploit phase: 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/>
                  <a:t>-threshold with the benchmarks – randomize among agents who report the new item’s value is higher than benchmark. </a:t>
                </a:r>
              </a:p>
              <a:p>
                <a:pPr marL="342900" lvl="1" indent="-342900"/>
                <a:r>
                  <a:rPr lang="en-US"/>
                  <a:t>Other tricks: Increasing epoch lengths, tightening definition of “close enough” since it has to work for every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5E964F-34E1-4AD1-A159-F368397304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9778"/>
                <a:ext cx="10515600" cy="4829426"/>
              </a:xfrm>
              <a:blipFill>
                <a:blip r:embed="rId3"/>
                <a:stretch>
                  <a:fillRect l="-928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2B1334-2E39-4A82-BC28-8A263EF97C3B}"/>
                  </a:ext>
                </a:extLst>
              </p:cNvPr>
              <p:cNvSpPr txBox="1"/>
              <p:nvPr/>
            </p:nvSpPr>
            <p:spPr>
              <a:xfrm>
                <a:off x="1208271" y="1156035"/>
                <a:ext cx="9631680" cy="11200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Recall.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-Thresh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 gives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 dirty="0"/>
                  <a:t> approximation to welfare </a:t>
                </a:r>
                <a:r>
                  <a:rPr lang="en-US" sz="2400" b="0" dirty="0" err="1"/>
                  <a:t>w.h.p</a:t>
                </a:r>
                <a:r>
                  <a:rPr lang="en-US" sz="2400" dirty="0"/>
                  <a:t> ., for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2B1334-2E39-4A82-BC28-8A263EF97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271" y="1156035"/>
                <a:ext cx="9631680" cy="1120050"/>
              </a:xfrm>
              <a:prstGeom prst="rect">
                <a:avLst/>
              </a:prstGeom>
              <a:blipFill>
                <a:blip r:embed="rId4"/>
                <a:stretch>
                  <a:fillRect l="-949" b="-9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EA375-E60D-42C5-9331-FE2EE0BCDF0B}"/>
                  </a:ext>
                </a:extLst>
              </p:cNvPr>
              <p:cNvSpPr txBox="1"/>
              <p:nvPr/>
            </p:nvSpPr>
            <p:spPr>
              <a:xfrm>
                <a:off x="1208271" y="5234487"/>
                <a:ext cx="9631680" cy="10873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err="1"/>
                  <a:t>Thm</a:t>
                </a:r>
                <a:r>
                  <a:rPr lang="en-US" sz="2400"/>
                  <a:t>. In the </a:t>
                </a:r>
                <a:r>
                  <a:rPr lang="en-US" sz="2400" err="1"/>
                  <a:t>iid</a:t>
                </a:r>
                <a:r>
                  <a:rPr lang="en-US" sz="2400"/>
                  <a:t> setting with memory 1, </a:t>
                </a:r>
                <a:r>
                  <a:rPr lang="en-US" sz="2400" err="1"/>
                  <a:t>Alg</a:t>
                </a:r>
                <a:r>
                  <a:rPr lang="en-US" sz="2400"/>
                  <a:t> 2 gives a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/>
                  <a:t> approximation to welfare and is EF </a:t>
                </a:r>
                <a:r>
                  <a:rPr lang="en-US" sz="2400" b="0" err="1"/>
                  <a:t>w.h.p</a:t>
                </a:r>
                <a:r>
                  <a:rPr lang="en-US" sz="2400" b="0"/>
                  <a:t>.,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EA375-E60D-42C5-9331-FE2EE0BCD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271" y="5234487"/>
                <a:ext cx="9631680" cy="1087349"/>
              </a:xfrm>
              <a:prstGeom prst="rect">
                <a:avLst/>
              </a:prstGeom>
              <a:blipFill>
                <a:blip r:embed="rId5"/>
                <a:stretch>
                  <a:fillRect l="-949" b="-1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60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55C96-22F8-7300-C25A-2C5DFF4AA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B15BCB-6BFD-2D49-C083-27E7A48C5A7A}"/>
              </a:ext>
            </a:extLst>
          </p:cNvPr>
          <p:cNvSpPr/>
          <p:nvPr/>
        </p:nvSpPr>
        <p:spPr>
          <a:xfrm>
            <a:off x="1186544" y="4418667"/>
            <a:ext cx="5973962" cy="3637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8AD8F-0CDE-9AD1-04CE-646507D104B1}"/>
              </a:ext>
            </a:extLst>
          </p:cNvPr>
          <p:cNvSpPr/>
          <p:nvPr/>
        </p:nvSpPr>
        <p:spPr>
          <a:xfrm>
            <a:off x="1173701" y="4421760"/>
            <a:ext cx="3709109" cy="363726"/>
          </a:xfrm>
          <a:prstGeom prst="rect">
            <a:avLst/>
          </a:prstGeom>
          <a:solidFill>
            <a:srgbClr val="1862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7FE712-DEE5-C1A4-D4C2-51C363594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0D915-63B3-3022-14F7-A7DCAD2D9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041612-9CDF-DCEB-3FC1-DBEF8B4664AE}"/>
              </a:ext>
            </a:extLst>
          </p:cNvPr>
          <p:cNvSpPr/>
          <p:nvPr/>
        </p:nvSpPr>
        <p:spPr>
          <a:xfrm>
            <a:off x="7160513" y="4419250"/>
            <a:ext cx="4006180" cy="363726"/>
          </a:xfrm>
          <a:prstGeom prst="rect">
            <a:avLst/>
          </a:prstGeom>
          <a:solidFill>
            <a:srgbClr val="F357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51FE54-F754-4769-0BB5-E98153BB843E}"/>
              </a:ext>
            </a:extLst>
          </p:cNvPr>
          <p:cNvCxnSpPr>
            <a:cxnSpLocks/>
          </p:cNvCxnSpPr>
          <p:nvPr/>
        </p:nvCxnSpPr>
        <p:spPr>
          <a:xfrm>
            <a:off x="1179950" y="4603642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A6E0C0-E9CE-F681-9118-3CB3FFD5BE7D}"/>
              </a:ext>
            </a:extLst>
          </p:cNvPr>
          <p:cNvSpPr txBox="1"/>
          <p:nvPr/>
        </p:nvSpPr>
        <p:spPr>
          <a:xfrm>
            <a:off x="9840988" y="4781407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A4C819-39AB-7A0B-397D-FE7A4F8F36B2}"/>
              </a:ext>
            </a:extLst>
          </p:cNvPr>
          <p:cNvSpPr txBox="1"/>
          <p:nvPr/>
        </p:nvSpPr>
        <p:spPr>
          <a:xfrm>
            <a:off x="7599787" y="4775357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DB2F84-7164-3607-50D9-772B6BA7D239}"/>
                  </a:ext>
                </a:extLst>
              </p:cNvPr>
              <p:cNvSpPr txBox="1"/>
              <p:nvPr/>
            </p:nvSpPr>
            <p:spPr>
              <a:xfrm>
                <a:off x="5373296" y="4812154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DB2F84-7164-3607-50D9-772B6BA7D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296" y="4812154"/>
                <a:ext cx="1215589" cy="461665"/>
              </a:xfrm>
              <a:prstGeom prst="rect">
                <a:avLst/>
              </a:prstGeom>
              <a:blipFill>
                <a:blip r:embed="rId3"/>
                <a:stretch>
                  <a:fillRect t="-1973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B7243D-4116-B87A-906E-1D0E7EB471CA}"/>
                  </a:ext>
                </a:extLst>
              </p:cNvPr>
              <p:cNvSpPr txBox="1"/>
              <p:nvPr/>
            </p:nvSpPr>
            <p:spPr>
              <a:xfrm>
                <a:off x="3217395" y="4812154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B7243D-4116-B87A-906E-1D0E7EB47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395" y="4812154"/>
                <a:ext cx="1366080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60EF6-9795-FB2A-C39F-EB24746D5F15}"/>
                  </a:ext>
                </a:extLst>
              </p:cNvPr>
              <p:cNvSpPr txBox="1"/>
              <p:nvPr/>
            </p:nvSpPr>
            <p:spPr>
              <a:xfrm>
                <a:off x="1240953" y="4840864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60EF6-9795-FB2A-C39F-EB24746D5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53" y="4840864"/>
                <a:ext cx="1294136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C24BCC-1294-49DA-4622-4BD9CA78E584}"/>
              </a:ext>
            </a:extLst>
          </p:cNvPr>
          <p:cNvCxnSpPr>
            <a:cxnSpLocks/>
          </p:cNvCxnSpPr>
          <p:nvPr/>
        </p:nvCxnSpPr>
        <p:spPr>
          <a:xfrm flipV="1">
            <a:off x="1833900" y="4418242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39C69B-B290-2677-DE83-C14C666CC0E9}"/>
              </a:ext>
            </a:extLst>
          </p:cNvPr>
          <p:cNvCxnSpPr>
            <a:cxnSpLocks/>
          </p:cNvCxnSpPr>
          <p:nvPr/>
        </p:nvCxnSpPr>
        <p:spPr>
          <a:xfrm flipV="1">
            <a:off x="3860575" y="4412573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AC291C-2E3D-EF95-1BAE-FDF2A55863D0}"/>
              </a:ext>
            </a:extLst>
          </p:cNvPr>
          <p:cNvCxnSpPr>
            <a:cxnSpLocks/>
          </p:cNvCxnSpPr>
          <p:nvPr/>
        </p:nvCxnSpPr>
        <p:spPr>
          <a:xfrm flipV="1">
            <a:off x="5941208" y="4418242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01DA20-BF95-0C64-881F-39A65A15AE28}"/>
              </a:ext>
            </a:extLst>
          </p:cNvPr>
          <p:cNvCxnSpPr>
            <a:cxnSpLocks/>
          </p:cNvCxnSpPr>
          <p:nvPr/>
        </p:nvCxnSpPr>
        <p:spPr>
          <a:xfrm flipV="1">
            <a:off x="8399621" y="4414827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D4740C-0E28-4623-D066-1428FA174A14}"/>
              </a:ext>
            </a:extLst>
          </p:cNvPr>
          <p:cNvCxnSpPr>
            <a:cxnSpLocks/>
          </p:cNvCxnSpPr>
          <p:nvPr/>
        </p:nvCxnSpPr>
        <p:spPr>
          <a:xfrm flipV="1">
            <a:off x="10420616" y="441163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D9F90CE1-0462-D49C-9906-4B1657D76066}"/>
              </a:ext>
            </a:extLst>
          </p:cNvPr>
          <p:cNvSpPr txBox="1">
            <a:spLocks/>
          </p:cNvSpPr>
          <p:nvPr/>
        </p:nvSpPr>
        <p:spPr>
          <a:xfrm>
            <a:off x="683408" y="1657580"/>
            <a:ext cx="10515600" cy="1850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Can we fairly and efficiently </a:t>
            </a:r>
            <a:br>
              <a:rPr lang="en-US"/>
            </a:br>
            <a:r>
              <a:rPr lang="en-US"/>
              <a:t>allocate goods online?</a:t>
            </a:r>
            <a:endParaRPr lang="en-US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83CD89E3-F19E-943A-525A-6AB3F85A1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810" y="3425314"/>
            <a:ext cx="1278769" cy="97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06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6804-5FC6-B818-8336-F660ABDCC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/>
              <a:t>Achieving Rawlsian fairness in food rescue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9AEF4-1557-9004-2BD7-4EBF7A952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80229"/>
            <a:ext cx="9144000" cy="3274359"/>
          </a:xfrm>
        </p:spPr>
        <p:txBody>
          <a:bodyPr>
            <a:normAutofit/>
          </a:bodyPr>
          <a:lstStyle/>
          <a:p>
            <a:r>
              <a:rPr lang="en-US" dirty="0"/>
              <a:t>Gerdus Benade (</a:t>
            </a:r>
            <a:r>
              <a:rPr lang="en-US" dirty="0">
                <a:hlinkClick r:id="rId2"/>
              </a:rPr>
              <a:t>benade@bu.edu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Aydin Alptekinoglu</a:t>
            </a:r>
          </a:p>
        </p:txBody>
      </p:sp>
      <p:pic>
        <p:nvPicPr>
          <p:cNvPr id="4" name="Picture 4" descr="Color portrait of Aydin Alptekinoglu">
            <a:extLst>
              <a:ext uri="{FF2B5EF4-FFF2-40B4-BE49-F238E27FC236}">
                <a16:creationId xmlns:a16="http://schemas.microsoft.com/office/drawing/2014/main" id="{F38F7CFA-CAED-D388-6CBB-9D94FA01C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t="6093" r="582" b="28190"/>
          <a:stretch/>
        </p:blipFill>
        <p:spPr bwMode="auto">
          <a:xfrm>
            <a:off x="5309253" y="4218445"/>
            <a:ext cx="1573493" cy="157237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783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3320D-1E6C-D296-24D1-E9067B828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D038-9CB1-7A5B-9D97-9014DD18B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003B-06CF-4B9A-272C-9CA076DBC7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dirty="0"/>
                  <a:t> agents</a:t>
                </a:r>
              </a:p>
              <a:p>
                <a:r>
                  <a:rPr lang="en-US" dirty="0"/>
                  <a:t>T items</a:t>
                </a:r>
              </a:p>
              <a:p>
                <a:r>
                  <a:rPr lang="en-US" b="0" dirty="0"/>
                  <a:t>Agent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/>
                  <a:t> has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b="0" dirty="0"/>
                  <a:t> for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V</a:t>
                </a:r>
                <a:r>
                  <a:rPr lang="en-US" dirty="0"/>
                  <a:t>alues are additive, so for subset 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813E6-B3C0-3E53-1647-881FEAC7F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D96DD157-F30E-5918-0871-B897E2D2D9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D96DD157-F30E-5918-0871-B897E2D2D9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50087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9563" r="-398690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439" r="-300439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7F4D229-1CFE-4296-98A3-96A3D2983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890" y="3469968"/>
            <a:ext cx="952478" cy="706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482DF4-2D3C-9D68-6762-29AA7C83F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458" y="3469967"/>
            <a:ext cx="780838" cy="706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CDE236-AA20-FEB7-43D9-C07A57F6D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933" y="3493792"/>
            <a:ext cx="919886" cy="706472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3E7CA3ED-2021-836C-ECEF-1CB21AE8A0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75573" y="5431654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115D14D0-556D-4AED-807D-F2CE1626DA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5573" y="45172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802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and 52M pounds in 2023</a:t>
            </a:r>
          </a:p>
          <a:p>
            <a:r>
              <a:rPr lang="en-US" dirty="0"/>
              <a:t>Acts as a matching platform between donors and recipients</a:t>
            </a:r>
          </a:p>
          <a:p>
            <a:r>
              <a:rPr lang="en-US" dirty="0"/>
              <a:t>Employs FCFS (first-come-first-serve) matching – first to claim a posted donation gets it, which results in inequities in distribution</a:t>
            </a:r>
          </a:p>
          <a:p>
            <a:r>
              <a:rPr lang="en-US" dirty="0">
                <a:solidFill>
                  <a:srgbClr val="C00000"/>
                </a:solidFill>
              </a:rPr>
              <a:t>Our purpose</a:t>
            </a:r>
            <a:r>
              <a:rPr lang="en-US" dirty="0"/>
              <a:t>: To improve fairness outcomes in such food rescue platforms that operate on the basis of FCFS matching</a:t>
            </a:r>
          </a:p>
          <a:p>
            <a:r>
              <a:rPr lang="en-US" dirty="0">
                <a:solidFill>
                  <a:srgbClr val="C00000"/>
                </a:solidFill>
              </a:rPr>
              <a:t>Our focus</a:t>
            </a:r>
            <a:r>
              <a:rPr lang="en-US" dirty="0"/>
              <a:t>: Donations below 3,000 pounds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(larger / bulk donations are handled separately)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mobile app&#10;&#10;AI-generated content may be incorrect.">
            <a:extLst>
              <a:ext uri="{FF2B5EF4-FFF2-40B4-BE49-F238E27FC236}">
                <a16:creationId xmlns:a16="http://schemas.microsoft.com/office/drawing/2014/main" id="{B139DF6D-9974-DDCD-0E5E-1E7190882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20" y="656838"/>
            <a:ext cx="8306959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4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EDD52-EBEF-E0D6-1423-F7F161BC7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993F-4D0D-C134-7D23-8D32BDF3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F6F20-ED5A-2C32-92FF-07B0E83904C8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and 52M pounds in 2023</a:t>
            </a:r>
          </a:p>
          <a:p>
            <a:r>
              <a:rPr lang="en-US" dirty="0"/>
              <a:t>Acts as a matching platform between donors and recipients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mobile app&#10;&#10;AI-generated content may be incorrect.">
            <a:extLst>
              <a:ext uri="{FF2B5EF4-FFF2-40B4-BE49-F238E27FC236}">
                <a16:creationId xmlns:a16="http://schemas.microsoft.com/office/drawing/2014/main" id="{9323B936-CE00-F361-C34B-1A4F53EA9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10" y="2752363"/>
            <a:ext cx="5461179" cy="3659488"/>
          </a:xfrm>
          <a:prstGeom prst="rect">
            <a:avLst/>
          </a:prstGeom>
        </p:spPr>
      </p:pic>
      <p:pic>
        <p:nvPicPr>
          <p:cNvPr id="7" name="Picture 4" descr="Color portrait of Aydin Alptekinoglu">
            <a:extLst>
              <a:ext uri="{FF2B5EF4-FFF2-40B4-BE49-F238E27FC236}">
                <a16:creationId xmlns:a16="http://schemas.microsoft.com/office/drawing/2014/main" id="{02643BF7-2FBD-BCE0-6A0C-7F893D9CF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t="6093" r="582" b="28190"/>
          <a:stretch/>
        </p:blipFill>
        <p:spPr bwMode="auto">
          <a:xfrm>
            <a:off x="10428789" y="109689"/>
            <a:ext cx="1225798" cy="122492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69BB8E-AF5D-C1C3-04D8-E519429A9428}"/>
              </a:ext>
            </a:extLst>
          </p:cNvPr>
          <p:cNvSpPr txBox="1"/>
          <p:nvPr/>
        </p:nvSpPr>
        <p:spPr>
          <a:xfrm>
            <a:off x="10202676" y="1294325"/>
            <a:ext cx="167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[MS, major rev.]</a:t>
            </a:r>
          </a:p>
        </p:txBody>
      </p:sp>
    </p:spTree>
    <p:extLst>
      <p:ext uri="{BB962C8B-B14F-4D97-AF65-F5344CB8AC3E}">
        <p14:creationId xmlns:p14="http://schemas.microsoft.com/office/powerpoint/2010/main" val="23379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B55A-A4D5-3286-08F1-81248F174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F0A5-677C-D749-58AC-E1CCBAF3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BCB3-05DA-9E22-3A2A-56F823DF353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and 52M pounds in 2023</a:t>
            </a:r>
          </a:p>
          <a:p>
            <a:r>
              <a:rPr lang="en-US" dirty="0"/>
              <a:t>Acts as a matching platform between donors and recipients</a:t>
            </a:r>
          </a:p>
          <a:p>
            <a:endParaRPr lang="en-US" dirty="0"/>
          </a:p>
          <a:p>
            <a:r>
              <a:rPr lang="en-US" dirty="0"/>
              <a:t>We focus on donations below 3,000 pounds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/>
              <a:t>Employs FCFS (first-come-first-serve) matching – first to claim a posted donation gets it, which results in inequities in distribution</a:t>
            </a:r>
          </a:p>
          <a:p>
            <a:r>
              <a:rPr lang="en-US" dirty="0"/>
              <a:t>Goal: To improve fairness outcomes in such food rescue platforms that operate on the basis of FCFS matching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92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38A41-3882-D5BB-0B9A-96B7DA3DE170}"/>
              </a:ext>
            </a:extLst>
          </p:cNvPr>
          <p:cNvCxnSpPr>
            <a:cxnSpLocks/>
          </p:cNvCxnSpPr>
          <p:nvPr/>
        </p:nvCxnSpPr>
        <p:spPr>
          <a:xfrm flipV="1">
            <a:off x="4120055" y="3429000"/>
            <a:ext cx="1439917" cy="100199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8F05A2-B050-5512-2032-258CEA925320}"/>
              </a:ext>
            </a:extLst>
          </p:cNvPr>
          <p:cNvSpPr txBox="1"/>
          <p:nvPr/>
        </p:nvSpPr>
        <p:spPr>
          <a:xfrm>
            <a:off x="4960883" y="4014911"/>
            <a:ext cx="491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Each recipient sets a pickup radius, on avg. ~37km.</a:t>
            </a:r>
          </a:p>
        </p:txBody>
      </p:sp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E04E9B5A-A50C-BD69-9D6D-4D04E192E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499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344887A0-1AEB-0547-1F60-035891DEA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EAB7241D-7729-7C87-8660-FDA802176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AED7D7AC-7E59-6D17-065D-8882F386DF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950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53F56947-4A2A-CE3B-DE89-D15FB40A2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84DBAE8A-8932-E7D9-0DD6-9012BFD919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06313BA4-5C94-DCF8-F8A7-5BFEC50EEE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3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5F1D134-7F1B-97DA-CD73-AFD78A77B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B092B7-8B4F-AA91-8836-CE3BE5F70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EC2B8F-E66B-397C-40C4-58BEBA3AF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6ED3219-E7FA-D650-CDF8-8E90BF5B0EAC}"/>
              </a:ext>
            </a:extLst>
          </p:cNvPr>
          <p:cNvSpPr/>
          <p:nvPr/>
        </p:nvSpPr>
        <p:spPr>
          <a:xfrm>
            <a:off x="1308844" y="1770743"/>
            <a:ext cx="9380927" cy="507608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7299CE-7001-E8ED-C547-7863AB88A2EB}"/>
              </a:ext>
            </a:extLst>
          </p:cNvPr>
          <p:cNvGrpSpPr/>
          <p:nvPr/>
        </p:nvGrpSpPr>
        <p:grpSpPr>
          <a:xfrm>
            <a:off x="400413" y="2414860"/>
            <a:ext cx="5574277" cy="3707008"/>
            <a:chOff x="6246394" y="2429427"/>
            <a:chExt cx="5574277" cy="3707008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0AA980D-8BA3-D7A8-0738-9BDD7BF33D10}"/>
                </a:ext>
              </a:extLst>
            </p:cNvPr>
            <p:cNvSpPr/>
            <p:nvPr/>
          </p:nvSpPr>
          <p:spPr>
            <a:xfrm rot="4082033" flipV="1">
              <a:off x="9571478" y="4793921"/>
              <a:ext cx="1858263" cy="826766"/>
            </a:xfrm>
            <a:prstGeom prst="triangl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03FC2E-C14F-995F-D52A-9C1B75761103}"/>
                </a:ext>
              </a:extLst>
            </p:cNvPr>
            <p:cNvGrpSpPr/>
            <p:nvPr/>
          </p:nvGrpSpPr>
          <p:grpSpPr>
            <a:xfrm>
              <a:off x="6246394" y="2429427"/>
              <a:ext cx="5574277" cy="2926266"/>
              <a:chOff x="4914361" y="1019503"/>
              <a:chExt cx="6609456" cy="35499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538FD00-1692-8F32-C1F9-A76C9F2D6E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67509"/>
              <a:stretch/>
            </p:blipFill>
            <p:spPr>
              <a:xfrm>
                <a:off x="4914361" y="1019503"/>
                <a:ext cx="6609456" cy="22281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6D8ECE2-94EA-7ACF-C9BF-B0DA29345B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0536"/>
              <a:stretch/>
            </p:blipFill>
            <p:spPr>
              <a:xfrm>
                <a:off x="4914361" y="3234666"/>
                <a:ext cx="6609456" cy="1334814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E7CD01-1032-F025-9022-A7973C14B90F}"/>
              </a:ext>
            </a:extLst>
          </p:cNvPr>
          <p:cNvGrpSpPr/>
          <p:nvPr/>
        </p:nvGrpSpPr>
        <p:grpSpPr>
          <a:xfrm>
            <a:off x="6182960" y="1650695"/>
            <a:ext cx="5681586" cy="5123853"/>
            <a:chOff x="6182960" y="1650695"/>
            <a:chExt cx="5681586" cy="512385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659BF19-F7ED-E2FA-BF46-29FE65AB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82960" y="1650695"/>
              <a:ext cx="5681586" cy="5123853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C09C7C-2118-0F62-64AC-0F10B9714612}"/>
                </a:ext>
              </a:extLst>
            </p:cNvPr>
            <p:cNvSpPr/>
            <p:nvPr/>
          </p:nvSpPr>
          <p:spPr>
            <a:xfrm>
              <a:off x="6363757" y="4055890"/>
              <a:ext cx="991347" cy="134685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87F41-C414-6E0D-AB3D-2408C7DE9B54}"/>
              </a:ext>
            </a:extLst>
          </p:cNvPr>
          <p:cNvSpPr/>
          <p:nvPr/>
        </p:nvSpPr>
        <p:spPr>
          <a:xfrm>
            <a:off x="428319" y="4371620"/>
            <a:ext cx="1030663" cy="16277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49C441D1-2E1A-0913-548D-D89B00B00C2E}"/>
              </a:ext>
            </a:extLst>
          </p:cNvPr>
          <p:cNvSpPr/>
          <p:nvPr/>
        </p:nvSpPr>
        <p:spPr>
          <a:xfrm>
            <a:off x="7003952" y="4555822"/>
            <a:ext cx="468666" cy="299525"/>
          </a:xfrm>
          <a:prstGeom prst="wedgeRoundRectCallout">
            <a:avLst>
              <a:gd name="adj1" fmla="val 41960"/>
              <a:gd name="adj2" fmla="val 7653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2DAA9AD7-F866-C7C3-EB0C-A4CB18C4C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814FEEB6-C1E7-0113-CD59-2D18720DF6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219D3438-DBCD-0E20-5B5B-C2C81E59D6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4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E498179F-24DA-4C5B-55E4-B1C61AE8D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091A2712-C59F-8E09-DDC4-FCD3C22B4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24F08757-C825-915C-F0FD-51C0CC43A3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967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70" y="5740569"/>
            <a:ext cx="919886" cy="706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1649A7A-614B-D4F5-28CD-FC2DA213B609}"/>
              </a:ext>
            </a:extLst>
          </p:cNvPr>
          <p:cNvSpPr/>
          <p:nvPr/>
        </p:nvSpPr>
        <p:spPr>
          <a:xfrm>
            <a:off x="6296460" y="5115043"/>
            <a:ext cx="539645" cy="366885"/>
          </a:xfrm>
          <a:prstGeom prst="wedgeRoundRectCallout">
            <a:avLst>
              <a:gd name="adj1" fmla="val 37596"/>
              <a:gd name="adj2" fmla="val 7395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3DA5B-20B3-86D5-7742-32D91AFA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55" y="5130037"/>
            <a:ext cx="477716" cy="36688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6053F03-B90F-EE27-AAA4-968574360F44}"/>
              </a:ext>
            </a:extLst>
          </p:cNvPr>
          <p:cNvSpPr/>
          <p:nvPr/>
        </p:nvSpPr>
        <p:spPr>
          <a:xfrm>
            <a:off x="3006288" y="3831468"/>
            <a:ext cx="539645" cy="366885"/>
          </a:xfrm>
          <a:prstGeom prst="wedgeRoundRectCallout">
            <a:avLst>
              <a:gd name="adj1" fmla="val -38362"/>
              <a:gd name="adj2" fmla="val 8541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CFA7C3-8E4C-EB0C-D337-7AEE5F800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52" y="3846463"/>
            <a:ext cx="477716" cy="366886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C2AB5A1-F23A-9D34-E092-11D1A39A768B}"/>
              </a:ext>
            </a:extLst>
          </p:cNvPr>
          <p:cNvSpPr/>
          <p:nvPr/>
        </p:nvSpPr>
        <p:spPr>
          <a:xfrm>
            <a:off x="6367439" y="5618105"/>
            <a:ext cx="468666" cy="299525"/>
          </a:xfrm>
          <a:prstGeom prst="wedgeRoundRectCallout">
            <a:avLst>
              <a:gd name="adj1" fmla="val -43259"/>
              <a:gd name="adj2" fmla="val 8004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E58DB583-88F8-E8C3-A1D6-F0D8C778A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8949A541-79F9-3256-59D1-07C457C4DA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C0906438-3BEE-03E3-7AF3-0EFE644353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9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D6F0C-5AF2-2A0E-3FCF-81339B90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 – envy-freeness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813E6-B3C0-3E53-1647-881FEAC7F3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𝑏𝑢𝑛𝑑𝑙𝑒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𝑜𝑤𝑛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𝑏𝑢𝑛𝑑𝑙𝑒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813E6-B3C0-3E53-1647-881FEAC7F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16EA21C8-9233-8F9F-D1DD-E80F659C65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8123436"/>
                  </p:ext>
                </p:extLst>
              </p:nvPr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16EA21C8-9233-8F9F-D1DD-E80F659C65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8123436"/>
                  </p:ext>
                </p:extLst>
              </p:nvPr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50087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9563" r="-398690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439" r="-300439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AB5099C-59D4-5CFB-9791-6A336BCBB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890" y="3469968"/>
            <a:ext cx="952478" cy="706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7535AC-691C-098F-7E8C-4648223AA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458" y="3469967"/>
            <a:ext cx="780838" cy="706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85B29A-9B6B-E48D-1255-1BF9103B5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933" y="3493792"/>
            <a:ext cx="919886" cy="706472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3E59C94F-02D1-F51D-2F3A-A146D7AE0D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75573" y="5431654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ADE095-DA4B-5A77-78C4-1C14BA97FB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5573" y="45172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40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 as a matching platform between donors and recipients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383" y="5517931"/>
            <a:ext cx="639149" cy="4908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5EE8BB37-F0FA-781D-F9EE-391F99306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A5BF01B9-B78E-702D-1BEE-C69B29359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EB023D70-4167-1AD1-F7FA-D4F5E2DFF1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92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 matching platform between donors and recipients</a:t>
            </a:r>
          </a:p>
          <a:p>
            <a:r>
              <a:rPr lang="en-US" dirty="0"/>
              <a:t>Employs FCFS (first-come-first-serve) matching – first to claim a posted donation gets it, which results in inequities in distribution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Historically</a:t>
            </a:r>
          </a:p>
          <a:p>
            <a:r>
              <a:rPr lang="en-US" dirty="0"/>
              <a:t>Vast majority of donations are successfully claimed</a:t>
            </a:r>
          </a:p>
          <a:p>
            <a:r>
              <a:rPr lang="en-US" dirty="0"/>
              <a:t>Average claim time ~5.5 hours, avg. deadline 210 hours</a:t>
            </a:r>
          </a:p>
          <a:p>
            <a:r>
              <a:rPr lang="en-US" dirty="0"/>
              <a:t>~90% of matched items travel less than 50km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399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0FFF-8549-016D-41BF-6535D19D1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A005D1-68C9-3902-DF3F-F799272EF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979" y="770273"/>
            <a:ext cx="6627193" cy="497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F413E-5621-9B45-567A-BFB8915E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Outcomes: May 2021 – Sept 2023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298C06-07A0-7459-F854-0D48BB4F5DE6}"/>
              </a:ext>
            </a:extLst>
          </p:cNvPr>
          <p:cNvSpPr/>
          <p:nvPr/>
        </p:nvSpPr>
        <p:spPr>
          <a:xfrm>
            <a:off x="9397484" y="4690612"/>
            <a:ext cx="103695" cy="1036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2431DD-4F88-FC2E-2EFE-2ABB86FBE243}"/>
              </a:ext>
            </a:extLst>
          </p:cNvPr>
          <p:cNvSpPr/>
          <p:nvPr/>
        </p:nvSpPr>
        <p:spPr>
          <a:xfrm>
            <a:off x="9397483" y="4524405"/>
            <a:ext cx="103695" cy="10369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29FFD48-5DEC-A50A-3B66-7E981E201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4" t="9208" r="3811" b="10506"/>
          <a:stretch/>
        </p:blipFill>
        <p:spPr bwMode="auto">
          <a:xfrm>
            <a:off x="1192433" y="1267326"/>
            <a:ext cx="3834962" cy="534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D8AD9B-43C3-7BF3-60DD-32BEA981D820}"/>
              </a:ext>
            </a:extLst>
          </p:cNvPr>
          <p:cNvSpPr txBox="1"/>
          <p:nvPr/>
        </p:nvSpPr>
        <p:spPr>
          <a:xfrm>
            <a:off x="6868790" y="5741353"/>
            <a:ext cx="4744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Bottom 60% of recipients get 13% of weight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CC763-5295-E320-40FD-A6690B173D85}"/>
              </a:ext>
            </a:extLst>
          </p:cNvPr>
          <p:cNvSpPr txBox="1"/>
          <p:nvPr/>
        </p:nvSpPr>
        <p:spPr>
          <a:xfrm>
            <a:off x="6868790" y="6050878"/>
            <a:ext cx="4485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Bottom 60% of recipients get 8% of items</a:t>
            </a:r>
          </a:p>
        </p:txBody>
      </p:sp>
    </p:spTree>
    <p:extLst>
      <p:ext uri="{BB962C8B-B14F-4D97-AF65-F5344CB8AC3E}">
        <p14:creationId xmlns:p14="http://schemas.microsoft.com/office/powerpoint/2010/main" val="38147943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EA7B-4BF4-C47F-BB55-15294510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60C4AE"/>
                </a:solidFill>
              </a:rPr>
              <a:t>Key idea to improve fairness</a:t>
            </a:r>
            <a:br>
              <a:rPr lang="en-US" sz="4800" dirty="0"/>
            </a:br>
            <a:r>
              <a:rPr lang="en-US" sz="4800" dirty="0"/>
              <a:t>Prioritize select recipients by </a:t>
            </a:r>
            <a:br>
              <a:rPr lang="en-US" sz="4800" dirty="0"/>
            </a:br>
            <a:r>
              <a:rPr lang="en-US" sz="4800" dirty="0"/>
              <a:t>giving them a </a:t>
            </a:r>
            <a:r>
              <a:rPr lang="en-US" sz="4800" dirty="0" err="1"/>
              <a:t>headstart</a:t>
            </a:r>
            <a:r>
              <a:rPr lang="en-US" sz="4800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93CF0-1A86-0FF1-4B2C-7BC9CEECB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792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First-claim, first serve BUT recipient-specific announcement times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-stage priority list: Ordering of notification times for all recipients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2-stage/binary priority list: Subset of recipients, priority time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427522" y="34943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151853" y="3572524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354971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707665" y="3550562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583506" y="575912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02301" y="582392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707665" y="5858809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4813" y="2520454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8405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6572" y="4639890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7600" y="2516987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6531" y="2521755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5122" y="4824389"/>
            <a:ext cx="512752" cy="5127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59C66F-DE3F-201C-8561-E82716CE04FA}"/>
              </a:ext>
            </a:extLst>
          </p:cNvPr>
          <p:cNvSpPr/>
          <p:nvPr/>
        </p:nvSpPr>
        <p:spPr>
          <a:xfrm>
            <a:off x="1572923" y="3366814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0BE060-81BF-F958-AA88-B42F8E62B359}"/>
              </a:ext>
            </a:extLst>
          </p:cNvPr>
          <p:cNvSpPr/>
          <p:nvPr/>
        </p:nvSpPr>
        <p:spPr>
          <a:xfrm>
            <a:off x="3493976" y="3230938"/>
            <a:ext cx="6406323" cy="135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C1B563-D6AA-2404-0258-583F5331F6EE}"/>
              </a:ext>
            </a:extLst>
          </p:cNvPr>
          <p:cNvSpPr/>
          <p:nvPr/>
        </p:nvSpPr>
        <p:spPr>
          <a:xfrm>
            <a:off x="6572907" y="3086561"/>
            <a:ext cx="3327396" cy="146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086561"/>
            <a:ext cx="0" cy="557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7E48123-FE07-833B-DF43-4A89C37E8B47}"/>
              </a:ext>
            </a:extLst>
          </p:cNvPr>
          <p:cNvSpPr/>
          <p:nvPr/>
        </p:nvSpPr>
        <p:spPr>
          <a:xfrm>
            <a:off x="1719829" y="5608207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B76797-8673-EB8A-5A9B-22761FA707BB}"/>
              </a:ext>
            </a:extLst>
          </p:cNvPr>
          <p:cNvSpPr/>
          <p:nvPr/>
        </p:nvSpPr>
        <p:spPr>
          <a:xfrm>
            <a:off x="1719830" y="5461821"/>
            <a:ext cx="8327376" cy="1463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600360-3B3E-4DF5-E567-3C233E883C48}"/>
              </a:ext>
            </a:extLst>
          </p:cNvPr>
          <p:cNvSpPr/>
          <p:nvPr/>
        </p:nvSpPr>
        <p:spPr>
          <a:xfrm>
            <a:off x="6041499" y="5300449"/>
            <a:ext cx="4002085" cy="1615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B62309D-60D0-6540-B81D-13044613D6E1}"/>
              </a:ext>
            </a:extLst>
          </p:cNvPr>
          <p:cNvCxnSpPr>
            <a:cxnSpLocks/>
          </p:cNvCxnSpPr>
          <p:nvPr/>
        </p:nvCxnSpPr>
        <p:spPr>
          <a:xfrm>
            <a:off x="10043584" y="5301133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978A5D1-D4EE-B8D2-2E6D-5EB95D22F3BF}"/>
              </a:ext>
            </a:extLst>
          </p:cNvPr>
          <p:cNvCxnSpPr>
            <a:cxnSpLocks/>
          </p:cNvCxnSpPr>
          <p:nvPr/>
        </p:nvCxnSpPr>
        <p:spPr>
          <a:xfrm>
            <a:off x="6041496" y="5268877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E36627-7D61-F649-20A9-DFE45FEE4C8F}"/>
              </a:ext>
            </a:extLst>
          </p:cNvPr>
          <p:cNvCxnSpPr>
            <a:cxnSpLocks/>
          </p:cNvCxnSpPr>
          <p:nvPr/>
        </p:nvCxnSpPr>
        <p:spPr>
          <a:xfrm>
            <a:off x="3486468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1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  <p:bldP spid="9" grpId="0" animBg="1"/>
      <p:bldP spid="28" grpId="0" animBg="1"/>
      <p:bldP spid="44" grpId="0" animBg="1"/>
      <p:bldP spid="49" grpId="0" animBg="1"/>
      <p:bldP spid="50" grpId="0" animBg="1"/>
      <p:bldP spid="5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times,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35549A-F0CF-4F63-E3CA-73DD5F23330C}"/>
                  </a:ext>
                </a:extLst>
              </p:cNvPr>
              <p:cNvSpPr txBox="1"/>
              <p:nvPr/>
            </p:nvSpPr>
            <p:spPr>
              <a:xfrm>
                <a:off x="7202573" y="3506700"/>
                <a:ext cx="43202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5"/>
                    </a:solidFill>
                  </a:rPr>
                  <a:t>Existing allocation of prior items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2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35549A-F0CF-4F63-E3CA-73DD5F233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573" y="3506700"/>
                <a:ext cx="4320285" cy="430887"/>
              </a:xfrm>
              <a:prstGeom prst="rect">
                <a:avLst/>
              </a:prstGeom>
              <a:blipFill>
                <a:blip r:embed="rId4"/>
                <a:stretch>
                  <a:fillRect l="-1836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DD927-9522-C3B4-FB93-E4C97BE51A08}"/>
                  </a:ext>
                </a:extLst>
              </p:cNvPr>
              <p:cNvSpPr txBox="1"/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Expected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DD927-9522-C3B4-FB93-E4C97BE51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blipFill>
                <a:blip r:embed="rId5"/>
                <a:stretch>
                  <a:fillRect l="-223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2A5C6-FEC9-BF46-8BA3-1940C8A26529}"/>
                  </a:ext>
                </a:extLst>
              </p:cNvPr>
              <p:cNvSpPr txBox="1"/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2A5C6-FEC9-BF46-8BA3-1940C8A2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blipFill>
                <a:blip r:embed="rId6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036870B-9F77-2EAF-4192-F7B16E93504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52684" y="3743221"/>
            <a:ext cx="1363282" cy="396159"/>
          </a:xfrm>
          <a:prstGeom prst="bentConnector3">
            <a:avLst>
              <a:gd name="adj1" fmla="val 10012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F65ECDC-1501-4E1C-89F2-B598809BCA4C}"/>
              </a:ext>
            </a:extLst>
          </p:cNvPr>
          <p:cNvCxnSpPr>
            <a:cxnSpLocks/>
          </p:cNvCxnSpPr>
          <p:nvPr/>
        </p:nvCxnSpPr>
        <p:spPr>
          <a:xfrm rot="10800000">
            <a:off x="6390290" y="4656084"/>
            <a:ext cx="716444" cy="460223"/>
          </a:xfrm>
          <a:prstGeom prst="bentConnector3">
            <a:avLst>
              <a:gd name="adj1" fmla="val 1013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58B566-9657-3C06-75E0-6EAB3D49C6BF}"/>
              </a:ext>
            </a:extLst>
          </p:cNvPr>
          <p:cNvCxnSpPr>
            <a:cxnSpLocks/>
          </p:cNvCxnSpPr>
          <p:nvPr/>
        </p:nvCxnSpPr>
        <p:spPr>
          <a:xfrm flipH="1" flipV="1">
            <a:off x="5068301" y="4716916"/>
            <a:ext cx="1" cy="43088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5FA4DF7A-972B-6D2A-E09B-AC2A8CD9FD32}"/>
              </a:ext>
            </a:extLst>
          </p:cNvPr>
          <p:cNvSpPr/>
          <p:nvPr/>
        </p:nvSpPr>
        <p:spPr>
          <a:xfrm>
            <a:off x="4444679" y="5590674"/>
            <a:ext cx="2616011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Number of items</a:t>
            </a:r>
          </a:p>
          <a:p>
            <a:pPr algn="ctr"/>
            <a:r>
              <a:rPr lang="en-US"/>
              <a:t>Pounds of items</a:t>
            </a:r>
          </a:p>
          <a:p>
            <a:pPr algn="ctr"/>
            <a:r>
              <a:rPr lang="en-US"/>
              <a:t>Frac. of agent’s demand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BC6320-F435-366A-EF01-E4B054761A11}"/>
                  </a:ext>
                </a:extLst>
              </p:cNvPr>
              <p:cNvSpPr txBox="1"/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 is expected outcome of </a:t>
                </a:r>
                <a:r>
                  <a:rPr lang="en-US" sz="2200" i="1">
                    <a:solidFill>
                      <a:schemeClr val="accent6">
                        <a:lumMod val="75000"/>
                      </a:schemeClr>
                    </a:solidFill>
                  </a:rPr>
                  <a:t>priority list </a:t>
                </a:r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200" i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BC6320-F435-366A-EF01-E4B054761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blipFill>
                <a:blip r:embed="rId7"/>
                <a:stretch>
                  <a:fillRect t="-5556" r="-4158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8D4FB4-696F-7E80-8171-B7D15A005CC9}"/>
              </a:ext>
            </a:extLst>
          </p:cNvPr>
          <p:cNvCxnSpPr>
            <a:cxnSpLocks/>
          </p:cNvCxnSpPr>
          <p:nvPr/>
        </p:nvCxnSpPr>
        <p:spPr>
          <a:xfrm flipV="1">
            <a:off x="3072994" y="4861571"/>
            <a:ext cx="0" cy="72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6D8CEB8-C89F-1049-06EB-5196EA2BF757}"/>
              </a:ext>
            </a:extLst>
          </p:cNvPr>
          <p:cNvSpPr txBox="1"/>
          <p:nvPr/>
        </p:nvSpPr>
        <p:spPr>
          <a:xfrm>
            <a:off x="10501051" y="4016416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Wastage constraint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DD549E-20FA-D5AF-B85C-696CB4CB4A3D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927137" y="4401137"/>
            <a:ext cx="573914" cy="2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43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 animBg="1"/>
      <p:bldP spid="5" grpId="0"/>
      <p:bldP spid="1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E7BE1-151A-607B-1D28-647C23560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						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480CF-0E87-7A0F-8109-E5DAB626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CE99B-B57D-138C-7C4E-37691526A907}"/>
              </a:ext>
            </a:extLst>
          </p:cNvPr>
          <p:cNvCxnSpPr>
            <a:cxnSpLocks/>
          </p:cNvCxnSpPr>
          <p:nvPr/>
        </p:nvCxnSpPr>
        <p:spPr>
          <a:xfrm>
            <a:off x="1578625" y="232763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7E337F-4C47-D38C-CEDD-C19F9AD20F78}"/>
              </a:ext>
            </a:extLst>
          </p:cNvPr>
          <p:cNvSpPr txBox="1"/>
          <p:nvPr/>
        </p:nvSpPr>
        <p:spPr>
          <a:xfrm>
            <a:off x="1287201" y="206332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/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/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E332D4F-6EF5-F88E-294E-751C58E798F8}"/>
              </a:ext>
            </a:extLst>
          </p:cNvPr>
          <p:cNvCxnSpPr>
            <a:cxnSpLocks/>
          </p:cNvCxnSpPr>
          <p:nvPr/>
        </p:nvCxnSpPr>
        <p:spPr>
          <a:xfrm>
            <a:off x="1578625" y="3977504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E5937F-0004-F807-C0ED-535F9D0AFA0D}"/>
              </a:ext>
            </a:extLst>
          </p:cNvPr>
          <p:cNvSpPr txBox="1"/>
          <p:nvPr/>
        </p:nvSpPr>
        <p:spPr>
          <a:xfrm>
            <a:off x="1287201" y="3713191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/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/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blipFill>
                <a:blip r:embed="rId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/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F171D8C-4AFB-D548-9059-AF336C20DBEC}"/>
              </a:ext>
            </a:extLst>
          </p:cNvPr>
          <p:cNvCxnSpPr>
            <a:cxnSpLocks/>
          </p:cNvCxnSpPr>
          <p:nvPr/>
        </p:nvCxnSpPr>
        <p:spPr>
          <a:xfrm>
            <a:off x="1578625" y="577266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58D8E6A-DD3D-9651-BD53-2A4AD861D46E}"/>
              </a:ext>
            </a:extLst>
          </p:cNvPr>
          <p:cNvSpPr txBox="1"/>
          <p:nvPr/>
        </p:nvSpPr>
        <p:spPr>
          <a:xfrm>
            <a:off x="1287201" y="5511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/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4D2D974-B711-6094-5289-E894618EDF72}"/>
              </a:ext>
            </a:extLst>
          </p:cNvPr>
          <p:cNvCxnSpPr>
            <a:cxnSpLocks/>
          </p:cNvCxnSpPr>
          <p:nvPr/>
        </p:nvCxnSpPr>
        <p:spPr>
          <a:xfrm>
            <a:off x="7509617" y="560597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/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/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2⋅0.95 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3⋅0.95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/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claimed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by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≈0.95</m:t>
                    </m:r>
                  </m:oMath>
                </a14:m>
                <a:r>
                  <a:rPr lang="en-US" sz="2200"/>
                  <a:t>.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blipFill>
                <a:blip r:embed="rId11"/>
                <a:stretch>
                  <a:fillRect r="-112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0FBEEBB-52C3-03DF-11ED-D459D6CCB2F3}"/>
              </a:ext>
            </a:extLst>
          </p:cNvPr>
          <p:cNvSpPr txBox="1"/>
          <p:nvPr/>
        </p:nvSpPr>
        <p:spPr>
          <a:xfrm>
            <a:off x="651641" y="1335981"/>
            <a:ext cx="358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no priority 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5F9A2-599D-AC1D-30D8-737E49CBD9F3}"/>
              </a:ext>
            </a:extLst>
          </p:cNvPr>
          <p:cNvSpPr txBox="1"/>
          <p:nvPr/>
        </p:nvSpPr>
        <p:spPr>
          <a:xfrm>
            <a:off x="651640" y="2908071"/>
            <a:ext cx="417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n-stage priority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/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Deadline of ½,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=0.05,</m:t>
                    </m:r>
                  </m:oMath>
                </a14:m>
                <a:r>
                  <a:rPr lang="en-US" sz="2400" dirty="0"/>
                  <a:t> n-stage priority list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blipFill>
                <a:blip r:embed="rId12"/>
                <a:stretch>
                  <a:fillRect l="-1719" t="-10667" r="-64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50253DF8-7E65-D27A-520C-6970638E54E2}"/>
              </a:ext>
            </a:extLst>
          </p:cNvPr>
          <p:cNvSpPr/>
          <p:nvPr/>
        </p:nvSpPr>
        <p:spPr>
          <a:xfrm>
            <a:off x="1596581" y="218115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D6F2F7-979C-B1C6-21E1-30BC50549A81}"/>
              </a:ext>
            </a:extLst>
          </p:cNvPr>
          <p:cNvSpPr/>
          <p:nvPr/>
        </p:nvSpPr>
        <p:spPr>
          <a:xfrm>
            <a:off x="1596186" y="1910147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22623F-6934-4741-BEDF-B668EA190FC6}"/>
              </a:ext>
            </a:extLst>
          </p:cNvPr>
          <p:cNvSpPr/>
          <p:nvPr/>
        </p:nvSpPr>
        <p:spPr>
          <a:xfrm>
            <a:off x="1596186" y="2048122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6174AB-DC2F-6811-8756-60BF53CCAB74}"/>
              </a:ext>
            </a:extLst>
          </p:cNvPr>
          <p:cNvSpPr/>
          <p:nvPr/>
        </p:nvSpPr>
        <p:spPr>
          <a:xfrm>
            <a:off x="1585774" y="3827715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A8FCA1-FACC-FFC6-EAEF-30A4BC92DBA6}"/>
              </a:ext>
            </a:extLst>
          </p:cNvPr>
          <p:cNvSpPr/>
          <p:nvPr/>
        </p:nvSpPr>
        <p:spPr>
          <a:xfrm>
            <a:off x="5352158" y="3518294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62E71D-3DCB-C965-2246-75580719BD8A}"/>
              </a:ext>
            </a:extLst>
          </p:cNvPr>
          <p:cNvSpPr/>
          <p:nvPr/>
        </p:nvSpPr>
        <p:spPr>
          <a:xfrm>
            <a:off x="3308898" y="3678589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829FE0-0A5A-EBEC-EC2D-B733964243AF}"/>
              </a:ext>
            </a:extLst>
          </p:cNvPr>
          <p:cNvCxnSpPr>
            <a:cxnSpLocks/>
          </p:cNvCxnSpPr>
          <p:nvPr/>
        </p:nvCxnSpPr>
        <p:spPr>
          <a:xfrm>
            <a:off x="3307536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BDE6C7-2144-5966-B82F-D2F08353BFF1}"/>
              </a:ext>
            </a:extLst>
          </p:cNvPr>
          <p:cNvCxnSpPr>
            <a:cxnSpLocks/>
          </p:cNvCxnSpPr>
          <p:nvPr/>
        </p:nvCxnSpPr>
        <p:spPr>
          <a:xfrm>
            <a:off x="5346767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7E83616-A015-7517-C764-1EE1295A2D9F}"/>
              </a:ext>
            </a:extLst>
          </p:cNvPr>
          <p:cNvSpPr/>
          <p:nvPr/>
        </p:nvSpPr>
        <p:spPr>
          <a:xfrm>
            <a:off x="1588928" y="2180415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966A75-1A28-1268-ECDA-0C3EE6AE1E3A}"/>
              </a:ext>
            </a:extLst>
          </p:cNvPr>
          <p:cNvSpPr/>
          <p:nvPr/>
        </p:nvSpPr>
        <p:spPr>
          <a:xfrm>
            <a:off x="1588533" y="1913041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D23DA9-08B6-0465-E82F-0756AF1BEB5A}"/>
              </a:ext>
            </a:extLst>
          </p:cNvPr>
          <p:cNvSpPr/>
          <p:nvPr/>
        </p:nvSpPr>
        <p:spPr>
          <a:xfrm>
            <a:off x="1588533" y="2047387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2BE68B-7954-D3F9-8EE3-BB81F7EF20B3}"/>
              </a:ext>
            </a:extLst>
          </p:cNvPr>
          <p:cNvSpPr/>
          <p:nvPr/>
        </p:nvSpPr>
        <p:spPr>
          <a:xfrm>
            <a:off x="8894669" y="36097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483C01-72B1-0FCE-920B-EBBD96DF7B78}"/>
              </a:ext>
            </a:extLst>
          </p:cNvPr>
          <p:cNvSpPr/>
          <p:nvPr/>
        </p:nvSpPr>
        <p:spPr>
          <a:xfrm>
            <a:off x="9578450" y="360978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EEB1C2-FE82-54A3-97E1-A6EC53CC9386}"/>
              </a:ext>
            </a:extLst>
          </p:cNvPr>
          <p:cNvSpPr/>
          <p:nvPr/>
        </p:nvSpPr>
        <p:spPr>
          <a:xfrm>
            <a:off x="10228026" y="36097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/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3 agents,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blipFill>
                <a:blip r:embed="rId13"/>
                <a:stretch>
                  <a:fillRect l="-458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7F287D3-02B7-F20F-EA68-E618B724386E}"/>
              </a:ext>
            </a:extLst>
          </p:cNvPr>
          <p:cNvSpPr/>
          <p:nvPr/>
        </p:nvSpPr>
        <p:spPr>
          <a:xfrm>
            <a:off x="1588928" y="5628066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B57E1-B2AC-B6C2-5D49-91F6A237DB35}"/>
              </a:ext>
            </a:extLst>
          </p:cNvPr>
          <p:cNvSpPr/>
          <p:nvPr/>
        </p:nvSpPr>
        <p:spPr>
          <a:xfrm>
            <a:off x="1588533" y="5360692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7C7258-6091-ED07-9E1D-21AC88DBD37C}"/>
              </a:ext>
            </a:extLst>
          </p:cNvPr>
          <p:cNvSpPr/>
          <p:nvPr/>
        </p:nvSpPr>
        <p:spPr>
          <a:xfrm>
            <a:off x="1588533" y="5495038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A1E4AD-8F33-3DBD-23DD-3CE8E9300BD4}"/>
              </a:ext>
            </a:extLst>
          </p:cNvPr>
          <p:cNvCxnSpPr>
            <a:cxnSpLocks/>
          </p:cNvCxnSpPr>
          <p:nvPr/>
        </p:nvCxnSpPr>
        <p:spPr>
          <a:xfrm>
            <a:off x="1578625" y="3547968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7547C2-0B7C-3D47-5EE1-36A49730EC86}"/>
              </a:ext>
            </a:extLst>
          </p:cNvPr>
          <p:cNvCxnSpPr>
            <a:cxnSpLocks/>
          </p:cNvCxnSpPr>
          <p:nvPr/>
        </p:nvCxnSpPr>
        <p:spPr>
          <a:xfrm>
            <a:off x="1578625" y="1831454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F7A1E7-F586-AC0A-9055-D6F301DDD930}"/>
              </a:ext>
            </a:extLst>
          </p:cNvPr>
          <p:cNvCxnSpPr>
            <a:cxnSpLocks/>
          </p:cNvCxnSpPr>
          <p:nvPr/>
        </p:nvCxnSpPr>
        <p:spPr>
          <a:xfrm>
            <a:off x="1578625" y="530682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39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3" grpId="0"/>
      <p:bldP spid="68" grpId="0"/>
      <p:bldP spid="69" grpId="0"/>
      <p:bldP spid="77" grpId="0"/>
      <p:bldP spid="78" grpId="0"/>
      <p:bldP spid="83" grpId="0"/>
      <p:bldP spid="84" grpId="0"/>
      <p:bldP spid="90" grpId="0"/>
      <p:bldP spid="91" grpId="0"/>
      <p:bldP spid="92" grpId="0"/>
      <p:bldP spid="18" grpId="0"/>
      <p:bldP spid="24" grpId="0" animBg="1"/>
      <p:bldP spid="25" grpId="0" animBg="1"/>
      <p:bldP spid="26" grpId="0" animBg="1"/>
      <p:bldP spid="28" grpId="0" animBg="1"/>
      <p:bldP spid="32" grpId="0" animBg="1"/>
      <p:bldP spid="33" grpId="0" animBg="1"/>
      <p:bldP spid="9" grpId="0" animBg="1"/>
      <p:bldP spid="15" grpId="0" animBg="1"/>
      <p:bldP spid="16" grpId="0" animBg="1"/>
      <p:bldP spid="22" grpId="0" animBg="1"/>
      <p:bldP spid="27" grpId="0" animBg="1"/>
      <p:bldP spid="2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 dirty="0"/>
                  <a:t> allocate uniformly</a:t>
                </a:r>
              </a:p>
              <a:p>
                <a:r>
                  <a:rPr lang="en-US" dirty="0"/>
                  <a:t>Sorting slow to fast is a good idea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590215" y="5127518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blipFill>
                <a:blip r:embed="rId4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blipFill>
                <a:blip r:embed="rId8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blipFill>
                <a:blip r:embed="rId9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579386" y="5242220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174195" y="5539707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24449" y="5521831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CDF17-6325-0DD2-06B7-637AD605C2A5}"/>
              </a:ext>
            </a:extLst>
          </p:cNvPr>
          <p:cNvCxnSpPr>
            <a:cxnSpLocks/>
          </p:cNvCxnSpPr>
          <p:nvPr/>
        </p:nvCxnSpPr>
        <p:spPr>
          <a:xfrm>
            <a:off x="2774740" y="439072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BDE0E-A709-A0F9-9663-81FBB6CD1937}"/>
              </a:ext>
            </a:extLst>
          </p:cNvPr>
          <p:cNvSpPr txBox="1"/>
          <p:nvPr/>
        </p:nvSpPr>
        <p:spPr>
          <a:xfrm>
            <a:off x="2483316" y="41264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/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/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28EE4-CD06-5E3E-C50D-84903CCE999D}"/>
              </a:ext>
            </a:extLst>
          </p:cNvPr>
          <p:cNvSpPr/>
          <p:nvPr/>
        </p:nvSpPr>
        <p:spPr>
          <a:xfrm>
            <a:off x="2781889" y="4240939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5F5DD9-FD05-E183-FD11-CA7AE6F50AA0}"/>
              </a:ext>
            </a:extLst>
          </p:cNvPr>
          <p:cNvSpPr/>
          <p:nvPr/>
        </p:nvSpPr>
        <p:spPr>
          <a:xfrm>
            <a:off x="6548273" y="3931518"/>
            <a:ext cx="2151117" cy="1677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31D56-D3C6-4D38-8125-4FC975E2DCEF}"/>
              </a:ext>
            </a:extLst>
          </p:cNvPr>
          <p:cNvSpPr/>
          <p:nvPr/>
        </p:nvSpPr>
        <p:spPr>
          <a:xfrm>
            <a:off x="4505013" y="4091813"/>
            <a:ext cx="4195738" cy="1480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C848B1-A998-FD93-0D1E-0F3D4BDCFF91}"/>
              </a:ext>
            </a:extLst>
          </p:cNvPr>
          <p:cNvCxnSpPr>
            <a:cxnSpLocks/>
          </p:cNvCxnSpPr>
          <p:nvPr/>
        </p:nvCxnSpPr>
        <p:spPr>
          <a:xfrm>
            <a:off x="4503651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FFC4-472C-3166-9F82-DC28F3B38DA3}"/>
              </a:ext>
            </a:extLst>
          </p:cNvPr>
          <p:cNvCxnSpPr>
            <a:cxnSpLocks/>
          </p:cNvCxnSpPr>
          <p:nvPr/>
        </p:nvCxnSpPr>
        <p:spPr>
          <a:xfrm>
            <a:off x="6542882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0E41CD-081B-C546-B90C-9A3114C93E8F}"/>
              </a:ext>
            </a:extLst>
          </p:cNvPr>
          <p:cNvCxnSpPr>
            <a:cxnSpLocks/>
          </p:cNvCxnSpPr>
          <p:nvPr/>
        </p:nvCxnSpPr>
        <p:spPr>
          <a:xfrm>
            <a:off x="2774740" y="3961192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677D757-F932-D2B3-A48F-DF5434881205}"/>
              </a:ext>
            </a:extLst>
          </p:cNvPr>
          <p:cNvSpPr/>
          <p:nvPr/>
        </p:nvSpPr>
        <p:spPr>
          <a:xfrm>
            <a:off x="4832920" y="2410097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747D82D-9EEE-304C-0289-62353AE6AE58}"/>
              </a:ext>
            </a:extLst>
          </p:cNvPr>
          <p:cNvSpPr/>
          <p:nvPr/>
        </p:nvSpPr>
        <p:spPr>
          <a:xfrm>
            <a:off x="5516701" y="241009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071D9D5-E346-B229-72B1-4E7B22036C13}"/>
              </a:ext>
            </a:extLst>
          </p:cNvPr>
          <p:cNvSpPr/>
          <p:nvPr/>
        </p:nvSpPr>
        <p:spPr>
          <a:xfrm>
            <a:off x="6193492" y="2410096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/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3 agents,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blipFill>
                <a:blip r:embed="rId12"/>
                <a:stretch>
                  <a:fillRect l="-5570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581A9EA5-9DC1-8672-51BE-ED080A17AC67}"/>
              </a:ext>
            </a:extLst>
          </p:cNvPr>
          <p:cNvSpPr/>
          <p:nvPr/>
        </p:nvSpPr>
        <p:spPr>
          <a:xfrm>
            <a:off x="6992643" y="5303060"/>
            <a:ext cx="1037207" cy="6798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5" grpId="0"/>
      <p:bldP spid="11" grpId="0"/>
      <p:bldP spid="15" grpId="0"/>
      <p:bldP spid="27" grpId="0" animBg="1"/>
      <p:bldP spid="28" grpId="0" animBg="1"/>
      <p:bldP spid="29" grpId="0" animBg="1"/>
      <p:bldP spid="33" grpId="0" animBg="1"/>
      <p:bldP spid="34" grpId="0" animBg="1"/>
      <p:bldP spid="35" grpId="0" animBg="1"/>
      <p:bldP spid="36" grpId="0"/>
      <p:bldP spid="3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optimal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First item: Sorting slow to fast is a good idea</a:t>
                </a:r>
              </a:p>
              <a:p>
                <a:r>
                  <a:rPr lang="en-US" sz="3200" dirty="0"/>
                  <a:t>Generally: consider response rate + historical allocation</a:t>
                </a:r>
              </a:p>
              <a:p>
                <a:pPr lvl="1"/>
                <a:r>
                  <a:rPr lang="en-US" sz="2800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sz="2800" dirty="0"/>
                  <a:t> is the minimal amount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needs to reach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800" b="0" dirty="0"/>
              </a:p>
              <a:p>
                <a:pPr lvl="1"/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 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288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8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blipFill>
                <a:blip r:embed="rId3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/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blipFill>
                <a:blip r:embed="rId4"/>
                <a:stretch>
                  <a:fillRect l="-871" t="-5732" r="-1634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48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8D87-60A3-1044-A6C7-413B9C6D4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364721"/>
          </a:xfrm>
        </p:spPr>
        <p:txBody>
          <a:bodyPr/>
          <a:lstStyle/>
          <a:p>
            <a:pPr algn="ctr"/>
            <a:r>
              <a:rPr lang="en-US" dirty="0"/>
              <a:t>Quantifying the practical </a:t>
            </a:r>
            <a:br>
              <a:rPr lang="en-US" dirty="0"/>
            </a:br>
            <a:r>
              <a:rPr lang="en-US" dirty="0"/>
              <a:t>impact of priority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F3683-2146-D67C-D0EE-011B10508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11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f-aug23" id="{821BD250-FDB7-484E-93E4-7FEBFEE19F8D}" vid="{2B2160FE-0217-47C2-84E6-9D6A782F61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bu_powerpoint</Template>
  <TotalTime>3055</TotalTime>
  <Words>9539</Words>
  <Application>Microsoft Office PowerPoint</Application>
  <PresentationFormat>Widescreen</PresentationFormat>
  <Paragraphs>1670</Paragraphs>
  <Slides>113</Slides>
  <Notes>83</Notes>
  <HiddenSlides>39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0" baseType="lpstr">
      <vt:lpstr>Arial</vt:lpstr>
      <vt:lpstr>Calibri</vt:lpstr>
      <vt:lpstr>Calibri Light</vt:lpstr>
      <vt:lpstr>Cambria Math</vt:lpstr>
      <vt:lpstr>MS Shell Dlg 2</vt:lpstr>
      <vt:lpstr>Wingdings</vt:lpstr>
      <vt:lpstr>Office Theme</vt:lpstr>
      <vt:lpstr>Fair and efficient  online allocations</vt:lpstr>
      <vt:lpstr>Joint with</vt:lpstr>
      <vt:lpstr>Can we fairly and efficiently  allocate goods online?</vt:lpstr>
      <vt:lpstr>Can we fairly and efficiently  allocate goods online?</vt:lpstr>
      <vt:lpstr>Food insecurity and waste is common</vt:lpstr>
      <vt:lpstr>PowerPoint Presentation</vt:lpstr>
      <vt:lpstr>Static fair division</vt:lpstr>
      <vt:lpstr>Static fair division</vt:lpstr>
      <vt:lpstr>Static fair division – envy-freeness</vt:lpstr>
      <vt:lpstr>Static fair division – envy-freeness</vt:lpstr>
      <vt:lpstr>Static fair division – envy-freeness</vt:lpstr>
      <vt:lpstr>Static fair division – envy-freeness</vt:lpstr>
      <vt:lpstr>Static fair division – envy-freeness</vt:lpstr>
      <vt:lpstr>Efficiency</vt:lpstr>
      <vt:lpstr>PowerPoint Presentation</vt:lpstr>
      <vt:lpstr>Can we fairly and efficiently  allocate goods online?</vt:lpstr>
      <vt:lpstr>Online fair division</vt:lpstr>
      <vt:lpstr>Online fair division</vt:lpstr>
      <vt:lpstr>Online fair division</vt:lpstr>
      <vt:lpstr>Online fair division</vt:lpstr>
      <vt:lpstr>Online fair division</vt:lpstr>
      <vt:lpstr>Online fair division</vt:lpstr>
      <vt:lpstr>Obvious deterministic strategies fail</vt:lpstr>
      <vt:lpstr>Obvious deterministic strategies fail</vt:lpstr>
      <vt:lpstr>Obvious deterministic strategies fail</vt:lpstr>
      <vt:lpstr>Obvious deterministic strategies fail</vt:lpstr>
      <vt:lpstr>Obvious deterministic strategies fail</vt:lpstr>
      <vt:lpstr>Obvious deterministic strategies fail</vt:lpstr>
      <vt:lpstr>Obvious deterministic strategies fail</vt:lpstr>
      <vt:lpstr>How is v_it generated?</vt:lpstr>
      <vt:lpstr>How is v_it generated?</vt:lpstr>
      <vt:lpstr>How is v_it generated?</vt:lpstr>
      <vt:lpstr>How is v_it generated?</vt:lpstr>
      <vt:lpstr>How is v_it generated?</vt:lpstr>
      <vt:lpstr>How is v_it generated?</vt:lpstr>
      <vt:lpstr>Adaptive adversary</vt:lpstr>
      <vt:lpstr>Non-adaptive adversary</vt:lpstr>
      <vt:lpstr>Non-adaptive adversary</vt:lpstr>
      <vt:lpstr>Independent and identical values</vt:lpstr>
      <vt:lpstr>Agent-specific distributions</vt:lpstr>
      <vt:lpstr>Correlated values</vt:lpstr>
      <vt:lpstr>Intuition</vt:lpstr>
      <vt:lpstr>Fair and efficient online allocation</vt:lpstr>
      <vt:lpstr>Random allocation (really) works</vt:lpstr>
      <vt:lpstr>Bayesian setting</vt:lpstr>
      <vt:lpstr>Bayesian setting</vt:lpstr>
      <vt:lpstr>Rethinking the model </vt:lpstr>
      <vt:lpstr>Partial information          [BHP Neurips’22, OR’24]</vt:lpstr>
      <vt:lpstr>Partial information</vt:lpstr>
      <vt:lpstr>Partial information</vt:lpstr>
      <vt:lpstr>Partial information</vt:lpstr>
      <vt:lpstr>Partial information</vt:lpstr>
      <vt:lpstr>Partial information</vt:lpstr>
      <vt:lpstr>Partial information</vt:lpstr>
      <vt:lpstr>Independent and identical distributions</vt:lpstr>
      <vt:lpstr>Extensions</vt:lpstr>
      <vt:lpstr>The ideal: quantile-based algorithms</vt:lpstr>
      <vt:lpstr>Unbounded memory</vt:lpstr>
      <vt:lpstr>Thinking about memory</vt:lpstr>
      <vt:lpstr>Bounded memory</vt:lpstr>
      <vt:lpstr>PowerPoint Presentation</vt:lpstr>
      <vt:lpstr>Simulations</vt:lpstr>
      <vt:lpstr>Fairness, efficiency</vt:lpstr>
      <vt:lpstr>With known item values </vt:lpstr>
      <vt:lpstr>With known item values </vt:lpstr>
      <vt:lpstr>Can we fairly and efficiently  allocate goods online,  with only partial information?</vt:lpstr>
      <vt:lpstr>A glimmer of hope: quantile-based algorithms</vt:lpstr>
      <vt:lpstr>IID model, unbounded memory</vt:lpstr>
      <vt:lpstr>Unbounded memory</vt:lpstr>
      <vt:lpstr>Unbounded memory</vt:lpstr>
      <vt:lpstr>Unbounded memory</vt:lpstr>
      <vt:lpstr>Unbounded memory</vt:lpstr>
      <vt:lpstr>Unbounded memory</vt:lpstr>
      <vt:lpstr>PowerPoint Presentation</vt:lpstr>
      <vt:lpstr>Thinking about memory</vt:lpstr>
      <vt:lpstr>Bounded memory, constant approximation</vt:lpstr>
      <vt:lpstr>Bounded memory</vt:lpstr>
      <vt:lpstr>PowerPoint Presentation</vt:lpstr>
      <vt:lpstr>Achieving Rawlsian fairness in food rescue</vt:lpstr>
      <vt:lpstr>Setting: a national food rescue platform</vt:lpstr>
      <vt:lpstr>Setting: a national food rescue platform</vt:lpstr>
      <vt:lpstr>Setting: a national food rescue platform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Outcomes: May 2021 – Sept 2023</vt:lpstr>
      <vt:lpstr>Key idea to improve fairness Prioritize select recipients by  giving them a headstart </vt:lpstr>
      <vt:lpstr>Priority lists</vt:lpstr>
      <vt:lpstr>Model</vt:lpstr>
      <vt:lpstr>Example</vt:lpstr>
      <vt:lpstr>Allocating the first item</vt:lpstr>
      <vt:lpstr>Designing optimal priority lists</vt:lpstr>
      <vt:lpstr>Quantifying the practical  impact of priority lists</vt:lpstr>
      <vt:lpstr>Simulations calibrated by operations in Florida </vt:lpstr>
      <vt:lpstr>PowerPoint Presentation</vt:lpstr>
      <vt:lpstr>PowerPoint Presentation</vt:lpstr>
      <vt:lpstr>PowerPoint Presentation</vt:lpstr>
      <vt:lpstr>Redistribution</vt:lpstr>
      <vt:lpstr>Redistribution</vt:lpstr>
      <vt:lpstr>Starting from an inequitable historical state</vt:lpstr>
      <vt:lpstr>Discussion</vt:lpstr>
      <vt:lpstr>PowerPoint Presentation</vt:lpstr>
      <vt:lpstr>Obvious deterministic strategies fail</vt:lpstr>
      <vt:lpstr>Binary priority lists: Allocating the first item</vt:lpstr>
      <vt:lpstr>Binary priority lists</vt:lpstr>
      <vt:lpstr>n-stage priority lists</vt:lpstr>
      <vt:lpstr>n-stage priority lists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Envy Vanish over Time</dc:title>
  <dc:creator>jbenade</dc:creator>
  <cp:lastModifiedBy>Benade, Gerdus</cp:lastModifiedBy>
  <cp:revision>2</cp:revision>
  <dcterms:created xsi:type="dcterms:W3CDTF">2018-03-14T07:17:57Z</dcterms:created>
  <dcterms:modified xsi:type="dcterms:W3CDTF">2025-02-27T05:47:30Z</dcterms:modified>
</cp:coreProperties>
</file>